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 id="2147483762" r:id="rId2"/>
  </p:sldMasterIdLst>
  <p:notesMasterIdLst>
    <p:notesMasterId r:id="rId26"/>
  </p:notesMasterIdLst>
  <p:sldIdLst>
    <p:sldId id="2076137177" r:id="rId3"/>
    <p:sldId id="2123" r:id="rId4"/>
    <p:sldId id="2076137155" r:id="rId5"/>
    <p:sldId id="2076137179" r:id="rId6"/>
    <p:sldId id="256" r:id="rId7"/>
    <p:sldId id="1870" r:id="rId8"/>
    <p:sldId id="2076137182" r:id="rId9"/>
    <p:sldId id="262" r:id="rId10"/>
    <p:sldId id="4394" r:id="rId11"/>
    <p:sldId id="2076137183" r:id="rId12"/>
    <p:sldId id="2076137181" r:id="rId13"/>
    <p:sldId id="2076137188" r:id="rId14"/>
    <p:sldId id="2076137186" r:id="rId15"/>
    <p:sldId id="307" r:id="rId16"/>
    <p:sldId id="2076137185" r:id="rId17"/>
    <p:sldId id="306" r:id="rId18"/>
    <p:sldId id="2076137184" r:id="rId19"/>
    <p:sldId id="2076137187" r:id="rId20"/>
    <p:sldId id="1549" r:id="rId21"/>
    <p:sldId id="278" r:id="rId22"/>
    <p:sldId id="2076137176" r:id="rId23"/>
    <p:sldId id="2076137167" r:id="rId24"/>
    <p:sldId id="1997" r:id="rId2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89A61C85-F83B-41C1-9928-0B04B955491F}">
          <p14:sldIdLst>
            <p14:sldId id="2076137177"/>
            <p14:sldId id="2123"/>
            <p14:sldId id="2076137155"/>
            <p14:sldId id="2076137179"/>
            <p14:sldId id="256"/>
            <p14:sldId id="1870"/>
          </p14:sldIdLst>
        </p14:section>
        <p14:section name="Data Platform" id="{7B47D5AA-ED1A-419F-A9A1-19F3B48A4998}">
          <p14:sldIdLst>
            <p14:sldId id="2076137182"/>
            <p14:sldId id="262"/>
            <p14:sldId id="4394"/>
          </p14:sldIdLst>
        </p14:section>
        <p14:section name="Data Services" id="{F76AA18C-EB43-490A-B19C-1F7F23369298}">
          <p14:sldIdLst>
            <p14:sldId id="2076137183"/>
            <p14:sldId id="2076137181"/>
            <p14:sldId id="2076137188"/>
            <p14:sldId id="2076137186"/>
            <p14:sldId id="307"/>
            <p14:sldId id="2076137185"/>
            <p14:sldId id="306"/>
          </p14:sldIdLst>
        </p14:section>
        <p14:section name="Demo" id="{A56553AD-2A88-4AA1-BD27-5FB2020182D0}">
          <p14:sldIdLst>
            <p14:sldId id="2076137184"/>
            <p14:sldId id="2076137187"/>
          </p14:sldIdLst>
        </p14:section>
        <p14:section name="Conclusion" id="{74CACD18-AF34-4B63-8BD1-CCF19CB559CB}">
          <p14:sldIdLst>
            <p14:sldId id="1549"/>
            <p14:sldId id="278"/>
            <p14:sldId id="2076137176"/>
            <p14:sldId id="2076137167"/>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CB1407-42E1-4C43-91EC-6B6001F96710}" v="431" dt="2021-04-21T08:35:25.2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325" autoAdjust="0"/>
  </p:normalViewPr>
  <p:slideViewPr>
    <p:cSldViewPr snapToGrid="0">
      <p:cViewPr varScale="1">
        <p:scale>
          <a:sx n="108" d="100"/>
          <a:sy n="108" d="100"/>
        </p:scale>
        <p:origin x="62" y="18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23D6907B-A93B-4B68-AAB0-8812F8C2E7F2}"/>
    <pc:docChg chg="undo redo custSel addSld delSld modSld modSection">
      <pc:chgData name="Eldert Grootenboer" userId="3fe8758b2c2b58d2" providerId="LiveId" clId="{23D6907B-A93B-4B68-AAB0-8812F8C2E7F2}" dt="2021-04-14T09:01:33.655" v="460" actId="20577"/>
      <pc:docMkLst>
        <pc:docMk/>
      </pc:docMkLst>
      <pc:sldChg chg="modSp">
        <pc:chgData name="Eldert Grootenboer" userId="3fe8758b2c2b58d2" providerId="LiveId" clId="{23D6907B-A93B-4B68-AAB0-8812F8C2E7F2}" dt="2021-04-10T16:33:17.805" v="339"/>
        <pc:sldMkLst>
          <pc:docMk/>
          <pc:sldMk cId="3583683268" sldId="278"/>
        </pc:sldMkLst>
        <pc:spChg chg="mod">
          <ac:chgData name="Eldert Grootenboer" userId="3fe8758b2c2b58d2" providerId="LiveId" clId="{23D6907B-A93B-4B68-AAB0-8812F8C2E7F2}" dt="2021-04-10T16:33:17.805" v="339"/>
          <ac:spMkLst>
            <pc:docMk/>
            <pc:sldMk cId="3583683268" sldId="278"/>
            <ac:spMk id="7" creationId="{00000000-0000-0000-0000-000000000000}"/>
          </ac:spMkLst>
        </pc:spChg>
        <pc:spChg chg="mod">
          <ac:chgData name="Eldert Grootenboer" userId="3fe8758b2c2b58d2" providerId="LiveId" clId="{23D6907B-A93B-4B68-AAB0-8812F8C2E7F2}" dt="2021-04-10T16:33:17.805" v="339"/>
          <ac:spMkLst>
            <pc:docMk/>
            <pc:sldMk cId="3583683268" sldId="278"/>
            <ac:spMk id="9" creationId="{00000000-0000-0000-0000-000000000000}"/>
          </ac:spMkLst>
        </pc:spChg>
        <pc:spChg chg="mod">
          <ac:chgData name="Eldert Grootenboer" userId="3fe8758b2c2b58d2" providerId="LiveId" clId="{23D6907B-A93B-4B68-AAB0-8812F8C2E7F2}" dt="2021-04-10T16:33:17.805" v="339"/>
          <ac:spMkLst>
            <pc:docMk/>
            <pc:sldMk cId="3583683268" sldId="278"/>
            <ac:spMk id="10" creationId="{00000000-0000-0000-0000-000000000000}"/>
          </ac:spMkLst>
        </pc:spChg>
        <pc:spChg chg="mod">
          <ac:chgData name="Eldert Grootenboer" userId="3fe8758b2c2b58d2" providerId="LiveId" clId="{23D6907B-A93B-4B68-AAB0-8812F8C2E7F2}" dt="2021-04-10T16:33:17.805" v="339"/>
          <ac:spMkLst>
            <pc:docMk/>
            <pc:sldMk cId="3583683268" sldId="278"/>
            <ac:spMk id="15" creationId="{00000000-0000-0000-0000-000000000000}"/>
          </ac:spMkLst>
        </pc:spChg>
        <pc:spChg chg="mod">
          <ac:chgData name="Eldert Grootenboer" userId="3fe8758b2c2b58d2" providerId="LiveId" clId="{23D6907B-A93B-4B68-AAB0-8812F8C2E7F2}" dt="2021-04-10T16:33:17.805" v="339"/>
          <ac:spMkLst>
            <pc:docMk/>
            <pc:sldMk cId="3583683268" sldId="278"/>
            <ac:spMk id="17" creationId="{00000000-0000-0000-0000-000000000000}"/>
          </ac:spMkLst>
        </pc:spChg>
        <pc:spChg chg="mod">
          <ac:chgData name="Eldert Grootenboer" userId="3fe8758b2c2b58d2" providerId="LiveId" clId="{23D6907B-A93B-4B68-AAB0-8812F8C2E7F2}" dt="2021-04-10T16:33:17.805" v="339"/>
          <ac:spMkLst>
            <pc:docMk/>
            <pc:sldMk cId="3583683268" sldId="278"/>
            <ac:spMk id="20" creationId="{00000000-0000-0000-0000-000000000000}"/>
          </ac:spMkLst>
        </pc:spChg>
      </pc:sldChg>
      <pc:sldChg chg="mod modShow">
        <pc:chgData name="Eldert Grootenboer" userId="3fe8758b2c2b58d2" providerId="LiveId" clId="{23D6907B-A93B-4B68-AAB0-8812F8C2E7F2}" dt="2021-04-09T11:10:05.557" v="103" actId="729"/>
        <pc:sldMkLst>
          <pc:docMk/>
          <pc:sldMk cId="1938547801" sldId="368"/>
        </pc:sldMkLst>
      </pc:sldChg>
      <pc:sldChg chg="mod modShow">
        <pc:chgData name="Eldert Grootenboer" userId="3fe8758b2c2b58d2" providerId="LiveId" clId="{23D6907B-A93B-4B68-AAB0-8812F8C2E7F2}" dt="2021-04-09T11:10:05.557" v="103" actId="729"/>
        <pc:sldMkLst>
          <pc:docMk/>
          <pc:sldMk cId="2320019666" sldId="496"/>
        </pc:sldMkLst>
      </pc:sldChg>
      <pc:sldChg chg="mod modShow">
        <pc:chgData name="Eldert Grootenboer" userId="3fe8758b2c2b58d2" providerId="LiveId" clId="{23D6907B-A93B-4B68-AAB0-8812F8C2E7F2}" dt="2021-04-09T11:10:05.557" v="103" actId="729"/>
        <pc:sldMkLst>
          <pc:docMk/>
          <pc:sldMk cId="2432720363" sldId="508"/>
        </pc:sldMkLst>
      </pc:sldChg>
      <pc:sldChg chg="mod modShow">
        <pc:chgData name="Eldert Grootenboer" userId="3fe8758b2c2b58d2" providerId="LiveId" clId="{23D6907B-A93B-4B68-AAB0-8812F8C2E7F2}" dt="2021-04-09T11:10:05.557" v="103" actId="729"/>
        <pc:sldMkLst>
          <pc:docMk/>
          <pc:sldMk cId="3967547178" sldId="732"/>
        </pc:sldMkLst>
      </pc:sldChg>
      <pc:sldChg chg="mod modShow">
        <pc:chgData name="Eldert Grootenboer" userId="3fe8758b2c2b58d2" providerId="LiveId" clId="{23D6907B-A93B-4B68-AAB0-8812F8C2E7F2}" dt="2021-04-09T11:10:05.557" v="103" actId="729"/>
        <pc:sldMkLst>
          <pc:docMk/>
          <pc:sldMk cId="2252645130" sldId="743"/>
        </pc:sldMkLst>
      </pc:sldChg>
      <pc:sldChg chg="del">
        <pc:chgData name="Eldert Grootenboer" userId="3fe8758b2c2b58d2" providerId="LiveId" clId="{23D6907B-A93B-4B68-AAB0-8812F8C2E7F2}" dt="2021-04-09T11:11:50.659" v="119" actId="47"/>
        <pc:sldMkLst>
          <pc:docMk/>
          <pc:sldMk cId="2629230035" sldId="1355"/>
        </pc:sldMkLst>
      </pc:sldChg>
      <pc:sldChg chg="mod modShow">
        <pc:chgData name="Eldert Grootenboer" userId="3fe8758b2c2b58d2" providerId="LiveId" clId="{23D6907B-A93B-4B68-AAB0-8812F8C2E7F2}" dt="2021-04-09T11:10:05.557" v="103" actId="729"/>
        <pc:sldMkLst>
          <pc:docMk/>
          <pc:sldMk cId="2360567870" sldId="1545"/>
        </pc:sldMkLst>
      </pc:sldChg>
      <pc:sldChg chg="mod modShow">
        <pc:chgData name="Eldert Grootenboer" userId="3fe8758b2c2b58d2" providerId="LiveId" clId="{23D6907B-A93B-4B68-AAB0-8812F8C2E7F2}" dt="2021-04-09T11:10:05.557" v="103" actId="729"/>
        <pc:sldMkLst>
          <pc:docMk/>
          <pc:sldMk cId="1000985770" sldId="1547"/>
        </pc:sldMkLst>
      </pc:sldChg>
      <pc:sldChg chg="mod modShow">
        <pc:chgData name="Eldert Grootenboer" userId="3fe8758b2c2b58d2" providerId="LiveId" clId="{23D6907B-A93B-4B68-AAB0-8812F8C2E7F2}" dt="2021-04-09T11:11:55.739" v="120" actId="729"/>
        <pc:sldMkLst>
          <pc:docMk/>
          <pc:sldMk cId="2783293209" sldId="1548"/>
        </pc:sldMkLst>
      </pc:sldChg>
      <pc:sldChg chg="mod modShow">
        <pc:chgData name="Eldert Grootenboer" userId="3fe8758b2c2b58d2" providerId="LiveId" clId="{23D6907B-A93B-4B68-AAB0-8812F8C2E7F2}" dt="2021-04-09T11:10:05.557" v="103" actId="729"/>
        <pc:sldMkLst>
          <pc:docMk/>
          <pc:sldMk cId="1718130875" sldId="1571"/>
        </pc:sldMkLst>
      </pc:sldChg>
      <pc:sldChg chg="mod modShow">
        <pc:chgData name="Eldert Grootenboer" userId="3fe8758b2c2b58d2" providerId="LiveId" clId="{23D6907B-A93B-4B68-AAB0-8812F8C2E7F2}" dt="2021-04-09T11:10:05.557" v="103" actId="729"/>
        <pc:sldMkLst>
          <pc:docMk/>
          <pc:sldMk cId="999647639" sldId="1573"/>
        </pc:sldMkLst>
      </pc:sldChg>
      <pc:sldChg chg="mod modShow">
        <pc:chgData name="Eldert Grootenboer" userId="3fe8758b2c2b58d2" providerId="LiveId" clId="{23D6907B-A93B-4B68-AAB0-8812F8C2E7F2}" dt="2021-04-09T11:11:55.739" v="120" actId="729"/>
        <pc:sldMkLst>
          <pc:docMk/>
          <pc:sldMk cId="3582398993" sldId="1581"/>
        </pc:sldMkLst>
      </pc:sldChg>
      <pc:sldChg chg="addSp delSp modSp mod addAnim delAnim modAnim modShow">
        <pc:chgData name="Eldert Grootenboer" userId="3fe8758b2c2b58d2" providerId="LiveId" clId="{23D6907B-A93B-4B68-AAB0-8812F8C2E7F2}" dt="2021-04-09T11:11:55.739" v="120" actId="729"/>
        <pc:sldMkLst>
          <pc:docMk/>
          <pc:sldMk cId="3554866888" sldId="1856"/>
        </pc:sldMkLst>
        <pc:picChg chg="mod">
          <ac:chgData name="Eldert Grootenboer" userId="3fe8758b2c2b58d2" providerId="LiveId" clId="{23D6907B-A93B-4B68-AAB0-8812F8C2E7F2}" dt="2021-04-09T10:43:42.389" v="100" actId="14100"/>
          <ac:picMkLst>
            <pc:docMk/>
            <pc:sldMk cId="3554866888" sldId="1856"/>
            <ac:picMk id="4" creationId="{09818181-829B-483C-89F5-1BB1DB73328D}"/>
          </ac:picMkLst>
        </pc:picChg>
        <pc:picChg chg="mod">
          <ac:chgData name="Eldert Grootenboer" userId="3fe8758b2c2b58d2" providerId="LiveId" clId="{23D6907B-A93B-4B68-AAB0-8812F8C2E7F2}" dt="2021-04-09T10:43:42.389" v="100" actId="14100"/>
          <ac:picMkLst>
            <pc:docMk/>
            <pc:sldMk cId="3554866888" sldId="1856"/>
            <ac:picMk id="6" creationId="{24871E3D-13FF-4C7B-8336-A2252340676D}"/>
          </ac:picMkLst>
        </pc:picChg>
        <pc:picChg chg="mod">
          <ac:chgData name="Eldert Grootenboer" userId="3fe8758b2c2b58d2" providerId="LiveId" clId="{23D6907B-A93B-4B68-AAB0-8812F8C2E7F2}" dt="2021-04-09T10:43:42.389" v="100" actId="14100"/>
          <ac:picMkLst>
            <pc:docMk/>
            <pc:sldMk cId="3554866888" sldId="1856"/>
            <ac:picMk id="8" creationId="{13717062-4317-482D-892E-1F7008FD4AAB}"/>
          </ac:picMkLst>
        </pc:picChg>
        <pc:picChg chg="mod">
          <ac:chgData name="Eldert Grootenboer" userId="3fe8758b2c2b58d2" providerId="LiveId" clId="{23D6907B-A93B-4B68-AAB0-8812F8C2E7F2}" dt="2021-04-09T10:43:42.389" v="100" actId="14100"/>
          <ac:picMkLst>
            <pc:docMk/>
            <pc:sldMk cId="3554866888" sldId="1856"/>
            <ac:picMk id="10" creationId="{AAF605E4-9260-45A5-B115-3F094EBD88CF}"/>
          </ac:picMkLst>
        </pc:picChg>
        <pc:picChg chg="mod">
          <ac:chgData name="Eldert Grootenboer" userId="3fe8758b2c2b58d2" providerId="LiveId" clId="{23D6907B-A93B-4B68-AAB0-8812F8C2E7F2}" dt="2021-04-09T10:43:42.389" v="100" actId="14100"/>
          <ac:picMkLst>
            <pc:docMk/>
            <pc:sldMk cId="3554866888" sldId="1856"/>
            <ac:picMk id="11" creationId="{F95AA78D-CAEC-49C9-8EE9-0D7EA7CC7901}"/>
          </ac:picMkLst>
        </pc:picChg>
        <pc:picChg chg="mod">
          <ac:chgData name="Eldert Grootenboer" userId="3fe8758b2c2b58d2" providerId="LiveId" clId="{23D6907B-A93B-4B68-AAB0-8812F8C2E7F2}" dt="2021-04-09T10:43:42.389" v="100" actId="14100"/>
          <ac:picMkLst>
            <pc:docMk/>
            <pc:sldMk cId="3554866888" sldId="1856"/>
            <ac:picMk id="13" creationId="{F691BBD6-455A-48F7-BD39-F2CDA87B9770}"/>
          </ac:picMkLst>
        </pc:picChg>
        <pc:picChg chg="mod">
          <ac:chgData name="Eldert Grootenboer" userId="3fe8758b2c2b58d2" providerId="LiveId" clId="{23D6907B-A93B-4B68-AAB0-8812F8C2E7F2}" dt="2021-04-09T10:43:42.389" v="100" actId="14100"/>
          <ac:picMkLst>
            <pc:docMk/>
            <pc:sldMk cId="3554866888" sldId="1856"/>
            <ac:picMk id="14" creationId="{94C077E2-2A07-4417-B406-E803B58F6F0D}"/>
          </ac:picMkLst>
        </pc:picChg>
        <pc:picChg chg="mod">
          <ac:chgData name="Eldert Grootenboer" userId="3fe8758b2c2b58d2" providerId="LiveId" clId="{23D6907B-A93B-4B68-AAB0-8812F8C2E7F2}" dt="2021-04-09T10:43:42.389" v="100" actId="14100"/>
          <ac:picMkLst>
            <pc:docMk/>
            <pc:sldMk cId="3554866888" sldId="1856"/>
            <ac:picMk id="15" creationId="{F2752AA7-5303-4CAA-A821-C77645981397}"/>
          </ac:picMkLst>
        </pc:picChg>
        <pc:picChg chg="add mod">
          <ac:chgData name="Eldert Grootenboer" userId="3fe8758b2c2b58d2" providerId="LiveId" clId="{23D6907B-A93B-4B68-AAB0-8812F8C2E7F2}" dt="2021-04-09T10:43:42.389" v="100" actId="14100"/>
          <ac:picMkLst>
            <pc:docMk/>
            <pc:sldMk cId="3554866888" sldId="1856"/>
            <ac:picMk id="22" creationId="{B97DF638-AAFD-443A-8032-B34A4165C688}"/>
          </ac:picMkLst>
        </pc:picChg>
        <pc:picChg chg="add mod">
          <ac:chgData name="Eldert Grootenboer" userId="3fe8758b2c2b58d2" providerId="LiveId" clId="{23D6907B-A93B-4B68-AAB0-8812F8C2E7F2}" dt="2021-04-09T10:43:42.389" v="100" actId="14100"/>
          <ac:picMkLst>
            <pc:docMk/>
            <pc:sldMk cId="3554866888" sldId="1856"/>
            <ac:picMk id="24" creationId="{FB3401F1-269A-4E04-A9E0-819DF013FAEA}"/>
          </ac:picMkLst>
        </pc:picChg>
        <pc:picChg chg="add mod">
          <ac:chgData name="Eldert Grootenboer" userId="3fe8758b2c2b58d2" providerId="LiveId" clId="{23D6907B-A93B-4B68-AAB0-8812F8C2E7F2}" dt="2021-04-09T10:43:42.389" v="100" actId="14100"/>
          <ac:picMkLst>
            <pc:docMk/>
            <pc:sldMk cId="3554866888" sldId="1856"/>
            <ac:picMk id="26" creationId="{6360964E-455E-4A3D-BE64-C989876DC243}"/>
          </ac:picMkLst>
        </pc:picChg>
        <pc:picChg chg="add mod">
          <ac:chgData name="Eldert Grootenboer" userId="3fe8758b2c2b58d2" providerId="LiveId" clId="{23D6907B-A93B-4B68-AAB0-8812F8C2E7F2}" dt="2021-04-09T10:43:42.389" v="100" actId="14100"/>
          <ac:picMkLst>
            <pc:docMk/>
            <pc:sldMk cId="3554866888" sldId="1856"/>
            <ac:picMk id="27" creationId="{5BAE5D78-9428-4AB0-8AA5-C56BE139E615}"/>
          </ac:picMkLst>
        </pc:picChg>
        <pc:picChg chg="mod">
          <ac:chgData name="Eldert Grootenboer" userId="3fe8758b2c2b58d2" providerId="LiveId" clId="{23D6907B-A93B-4B68-AAB0-8812F8C2E7F2}" dt="2021-04-09T10:43:42.389" v="100" actId="14100"/>
          <ac:picMkLst>
            <pc:docMk/>
            <pc:sldMk cId="3554866888" sldId="1856"/>
            <ac:picMk id="37" creationId="{C31F54E7-4648-42C9-BC32-CB20DAB52EF4}"/>
          </ac:picMkLst>
        </pc:picChg>
        <pc:picChg chg="add mod">
          <ac:chgData name="Eldert Grootenboer" userId="3fe8758b2c2b58d2" providerId="LiveId" clId="{23D6907B-A93B-4B68-AAB0-8812F8C2E7F2}" dt="2021-04-09T10:43:42.389" v="100" actId="14100"/>
          <ac:picMkLst>
            <pc:docMk/>
            <pc:sldMk cId="3554866888" sldId="1856"/>
            <ac:picMk id="43" creationId="{B0ACE36C-2266-4D0D-9B15-B35AEE310862}"/>
          </ac:picMkLst>
        </pc:picChg>
        <pc:picChg chg="mod">
          <ac:chgData name="Eldert Grootenboer" userId="3fe8758b2c2b58d2" providerId="LiveId" clId="{23D6907B-A93B-4B68-AAB0-8812F8C2E7F2}" dt="2021-04-09T10:43:42.389" v="100" actId="14100"/>
          <ac:picMkLst>
            <pc:docMk/>
            <pc:sldMk cId="3554866888" sldId="1856"/>
            <ac:picMk id="6146" creationId="{B0750674-1BAB-49B1-ABD7-2E131C74A395}"/>
          </ac:picMkLst>
        </pc:picChg>
        <pc:cxnChg chg="mod">
          <ac:chgData name="Eldert Grootenboer" userId="3fe8758b2c2b58d2" providerId="LiveId" clId="{23D6907B-A93B-4B68-AAB0-8812F8C2E7F2}" dt="2021-04-09T10:43:42.389" v="100" actId="14100"/>
          <ac:cxnSpMkLst>
            <pc:docMk/>
            <pc:sldMk cId="3554866888" sldId="1856"/>
            <ac:cxnSpMk id="17" creationId="{49119596-079F-472D-9750-796EF923DFDE}"/>
          </ac:cxnSpMkLst>
        </pc:cxnChg>
        <pc:cxnChg chg="mod">
          <ac:chgData name="Eldert Grootenboer" userId="3fe8758b2c2b58d2" providerId="LiveId" clId="{23D6907B-A93B-4B68-AAB0-8812F8C2E7F2}" dt="2021-04-09T10:43:42.389" v="100" actId="14100"/>
          <ac:cxnSpMkLst>
            <pc:docMk/>
            <pc:sldMk cId="3554866888" sldId="1856"/>
            <ac:cxnSpMk id="19" creationId="{BC0F4DCE-517F-4A4A-A619-875CABE30B7F}"/>
          </ac:cxnSpMkLst>
        </pc:cxnChg>
        <pc:cxnChg chg="add del mod">
          <ac:chgData name="Eldert Grootenboer" userId="3fe8758b2c2b58d2" providerId="LiveId" clId="{23D6907B-A93B-4B68-AAB0-8812F8C2E7F2}" dt="2021-04-09T10:43:42.389" v="100" actId="14100"/>
          <ac:cxnSpMkLst>
            <pc:docMk/>
            <pc:sldMk cId="3554866888" sldId="1856"/>
            <ac:cxnSpMk id="23" creationId="{74B42D54-74DB-463B-9F69-651727D7E138}"/>
          </ac:cxnSpMkLst>
        </pc:cxnChg>
        <pc:cxnChg chg="del mod">
          <ac:chgData name="Eldert Grootenboer" userId="3fe8758b2c2b58d2" providerId="LiveId" clId="{23D6907B-A93B-4B68-AAB0-8812F8C2E7F2}" dt="2021-04-09T10:37:32.740" v="58" actId="478"/>
          <ac:cxnSpMkLst>
            <pc:docMk/>
            <pc:sldMk cId="3554866888" sldId="1856"/>
            <ac:cxnSpMk id="25" creationId="{7C605C1E-7298-4406-8473-68D8020F1000}"/>
          </ac:cxnSpMkLst>
        </pc:cxnChg>
        <pc:cxnChg chg="add del mod">
          <ac:chgData name="Eldert Grootenboer" userId="3fe8758b2c2b58d2" providerId="LiveId" clId="{23D6907B-A93B-4B68-AAB0-8812F8C2E7F2}" dt="2021-04-09T10:35:00.310" v="32" actId="11529"/>
          <ac:cxnSpMkLst>
            <pc:docMk/>
            <pc:sldMk cId="3554866888" sldId="1856"/>
            <ac:cxnSpMk id="28" creationId="{5583C18A-FA6C-417D-BA21-1523A1CDF009}"/>
          </ac:cxnSpMkLst>
        </pc:cxnChg>
        <pc:cxnChg chg="mod">
          <ac:chgData name="Eldert Grootenboer" userId="3fe8758b2c2b58d2" providerId="LiveId" clId="{23D6907B-A93B-4B68-AAB0-8812F8C2E7F2}" dt="2021-04-09T10:43:42.389" v="100" actId="14100"/>
          <ac:cxnSpMkLst>
            <pc:docMk/>
            <pc:sldMk cId="3554866888" sldId="1856"/>
            <ac:cxnSpMk id="29" creationId="{6C2882F2-DC79-477E-81DE-9343E99B6B7B}"/>
          </ac:cxnSpMkLst>
        </pc:cxnChg>
        <pc:cxnChg chg="mod">
          <ac:chgData name="Eldert Grootenboer" userId="3fe8758b2c2b58d2" providerId="LiveId" clId="{23D6907B-A93B-4B68-AAB0-8812F8C2E7F2}" dt="2021-04-09T10:43:42.389" v="100" actId="14100"/>
          <ac:cxnSpMkLst>
            <pc:docMk/>
            <pc:sldMk cId="3554866888" sldId="1856"/>
            <ac:cxnSpMk id="31" creationId="{47FF76DD-7ED3-4716-9718-6D6B980118A6}"/>
          </ac:cxnSpMkLst>
        </pc:cxnChg>
        <pc:cxnChg chg="mod">
          <ac:chgData name="Eldert Grootenboer" userId="3fe8758b2c2b58d2" providerId="LiveId" clId="{23D6907B-A93B-4B68-AAB0-8812F8C2E7F2}" dt="2021-04-09T10:43:42.389" v="100" actId="14100"/>
          <ac:cxnSpMkLst>
            <pc:docMk/>
            <pc:sldMk cId="3554866888" sldId="1856"/>
            <ac:cxnSpMk id="33" creationId="{F8D38E99-044C-4E36-8187-6E3ABB625944}"/>
          </ac:cxnSpMkLst>
        </pc:cxnChg>
        <pc:cxnChg chg="mod">
          <ac:chgData name="Eldert Grootenboer" userId="3fe8758b2c2b58d2" providerId="LiveId" clId="{23D6907B-A93B-4B68-AAB0-8812F8C2E7F2}" dt="2021-04-09T10:43:42.389" v="100" actId="14100"/>
          <ac:cxnSpMkLst>
            <pc:docMk/>
            <pc:sldMk cId="3554866888" sldId="1856"/>
            <ac:cxnSpMk id="35" creationId="{BA8F9710-F205-47F9-9D05-FC6B5A72624D}"/>
          </ac:cxnSpMkLst>
        </pc:cxnChg>
        <pc:cxnChg chg="mod">
          <ac:chgData name="Eldert Grootenboer" userId="3fe8758b2c2b58d2" providerId="LiveId" clId="{23D6907B-A93B-4B68-AAB0-8812F8C2E7F2}" dt="2021-04-09T10:43:42.389" v="100" actId="14100"/>
          <ac:cxnSpMkLst>
            <pc:docMk/>
            <pc:sldMk cId="3554866888" sldId="1856"/>
            <ac:cxnSpMk id="38" creationId="{826E5115-FD00-405C-B034-E193523D5259}"/>
          </ac:cxnSpMkLst>
        </pc:cxnChg>
        <pc:cxnChg chg="add mod">
          <ac:chgData name="Eldert Grootenboer" userId="3fe8758b2c2b58d2" providerId="LiveId" clId="{23D6907B-A93B-4B68-AAB0-8812F8C2E7F2}" dt="2021-04-09T10:43:42.389" v="100" actId="14100"/>
          <ac:cxnSpMkLst>
            <pc:docMk/>
            <pc:sldMk cId="3554866888" sldId="1856"/>
            <ac:cxnSpMk id="45" creationId="{23385D40-1B16-4E6D-AE90-796340CEE4D5}"/>
          </ac:cxnSpMkLst>
        </pc:cxnChg>
        <pc:cxnChg chg="add mod">
          <ac:chgData name="Eldert Grootenboer" userId="3fe8758b2c2b58d2" providerId="LiveId" clId="{23D6907B-A93B-4B68-AAB0-8812F8C2E7F2}" dt="2021-04-09T10:43:42.389" v="100" actId="14100"/>
          <ac:cxnSpMkLst>
            <pc:docMk/>
            <pc:sldMk cId="3554866888" sldId="1856"/>
            <ac:cxnSpMk id="47" creationId="{D70C315A-EDB4-410A-A7BB-39C7388F3FA4}"/>
          </ac:cxnSpMkLst>
        </pc:cxnChg>
        <pc:cxnChg chg="add mod">
          <ac:chgData name="Eldert Grootenboer" userId="3fe8758b2c2b58d2" providerId="LiveId" clId="{23D6907B-A93B-4B68-AAB0-8812F8C2E7F2}" dt="2021-04-09T10:43:42.389" v="100" actId="14100"/>
          <ac:cxnSpMkLst>
            <pc:docMk/>
            <pc:sldMk cId="3554866888" sldId="1856"/>
            <ac:cxnSpMk id="49" creationId="{4D62674E-F814-449B-9FAD-AF3C2E3B264D}"/>
          </ac:cxnSpMkLst>
        </pc:cxnChg>
        <pc:cxnChg chg="add mod">
          <ac:chgData name="Eldert Grootenboer" userId="3fe8758b2c2b58d2" providerId="LiveId" clId="{23D6907B-A93B-4B68-AAB0-8812F8C2E7F2}" dt="2021-04-09T10:43:42.389" v="100" actId="14100"/>
          <ac:cxnSpMkLst>
            <pc:docMk/>
            <pc:sldMk cId="3554866888" sldId="1856"/>
            <ac:cxnSpMk id="51" creationId="{52F37EC5-AFB2-4D45-8E8E-260BA2D1CEF6}"/>
          </ac:cxnSpMkLst>
        </pc:cxnChg>
        <pc:cxnChg chg="add del">
          <ac:chgData name="Eldert Grootenboer" userId="3fe8758b2c2b58d2" providerId="LiveId" clId="{23D6907B-A93B-4B68-AAB0-8812F8C2E7F2}" dt="2021-04-09T10:38:24.338" v="65" actId="478"/>
          <ac:cxnSpMkLst>
            <pc:docMk/>
            <pc:sldMk cId="3554866888" sldId="1856"/>
            <ac:cxnSpMk id="53" creationId="{1890267B-BDC4-4E38-A9ED-C1FB3A41B8C4}"/>
          </ac:cxnSpMkLst>
        </pc:cxnChg>
        <pc:cxnChg chg="add mod">
          <ac:chgData name="Eldert Grootenboer" userId="3fe8758b2c2b58d2" providerId="LiveId" clId="{23D6907B-A93B-4B68-AAB0-8812F8C2E7F2}" dt="2021-04-09T10:43:42.389" v="100" actId="14100"/>
          <ac:cxnSpMkLst>
            <pc:docMk/>
            <pc:sldMk cId="3554866888" sldId="1856"/>
            <ac:cxnSpMk id="59" creationId="{35D5801F-4A25-420A-9775-D3D27E16FA25}"/>
          </ac:cxnSpMkLst>
        </pc:cxnChg>
        <pc:cxnChg chg="add mod">
          <ac:chgData name="Eldert Grootenboer" userId="3fe8758b2c2b58d2" providerId="LiveId" clId="{23D6907B-A93B-4B68-AAB0-8812F8C2E7F2}" dt="2021-04-09T10:43:42.389" v="100" actId="14100"/>
          <ac:cxnSpMkLst>
            <pc:docMk/>
            <pc:sldMk cId="3554866888" sldId="1856"/>
            <ac:cxnSpMk id="61" creationId="{A2429135-BAA9-4A07-AB82-DDF77FFE80B2}"/>
          </ac:cxnSpMkLst>
        </pc:cxnChg>
        <pc:cxnChg chg="add mod">
          <ac:chgData name="Eldert Grootenboer" userId="3fe8758b2c2b58d2" providerId="LiveId" clId="{23D6907B-A93B-4B68-AAB0-8812F8C2E7F2}" dt="2021-04-09T10:43:42.389" v="100" actId="14100"/>
          <ac:cxnSpMkLst>
            <pc:docMk/>
            <pc:sldMk cId="3554866888" sldId="1856"/>
            <ac:cxnSpMk id="63" creationId="{15193934-6A6E-47C3-BBB9-927A6F37B872}"/>
          </ac:cxnSpMkLst>
        </pc:cxnChg>
      </pc:sldChg>
      <pc:sldChg chg="del">
        <pc:chgData name="Eldert Grootenboer" userId="3fe8758b2c2b58d2" providerId="LiveId" clId="{23D6907B-A93B-4B68-AAB0-8812F8C2E7F2}" dt="2021-04-09T11:11:50.659" v="119" actId="47"/>
        <pc:sldMkLst>
          <pc:docMk/>
          <pc:sldMk cId="1208244892" sldId="1862"/>
        </pc:sldMkLst>
      </pc:sldChg>
      <pc:sldChg chg="mod modShow">
        <pc:chgData name="Eldert Grootenboer" userId="3fe8758b2c2b58d2" providerId="LiveId" clId="{23D6907B-A93B-4B68-AAB0-8812F8C2E7F2}" dt="2021-04-09T11:10:05.557" v="103" actId="729"/>
        <pc:sldMkLst>
          <pc:docMk/>
          <pc:sldMk cId="847906476" sldId="1863"/>
        </pc:sldMkLst>
      </pc:sldChg>
      <pc:sldChg chg="modTransition">
        <pc:chgData name="Eldert Grootenboer" userId="3fe8758b2c2b58d2" providerId="LiveId" clId="{23D6907B-A93B-4B68-AAB0-8812F8C2E7F2}" dt="2021-04-10T16:47:13.199" v="401"/>
        <pc:sldMkLst>
          <pc:docMk/>
          <pc:sldMk cId="377708338" sldId="1958"/>
        </pc:sldMkLst>
      </pc:sldChg>
      <pc:sldChg chg="addSp delSp modSp mod chgLayout">
        <pc:chgData name="Eldert Grootenboer" userId="3fe8758b2c2b58d2" providerId="LiveId" clId="{23D6907B-A93B-4B68-AAB0-8812F8C2E7F2}" dt="2021-04-10T19:50:21.607" v="455" actId="1076"/>
        <pc:sldMkLst>
          <pc:docMk/>
          <pc:sldMk cId="891752123" sldId="1997"/>
        </pc:sldMkLst>
        <pc:spChg chg="mod ord">
          <ac:chgData name="Eldert Grootenboer" userId="3fe8758b2c2b58d2" providerId="LiveId" clId="{23D6907B-A93B-4B68-AAB0-8812F8C2E7F2}" dt="2021-04-09T11:13:10.565" v="124" actId="6264"/>
          <ac:spMkLst>
            <pc:docMk/>
            <pc:sldMk cId="891752123" sldId="1997"/>
            <ac:spMk id="2" creationId="{EDF5E76B-98B8-4D90-8AEA-7411FE79CE78}"/>
          </ac:spMkLst>
        </pc:spChg>
        <pc:spChg chg="add del mod">
          <ac:chgData name="Eldert Grootenboer" userId="3fe8758b2c2b58d2" providerId="LiveId" clId="{23D6907B-A93B-4B68-AAB0-8812F8C2E7F2}" dt="2021-04-09T11:13:10.565" v="124" actId="6264"/>
          <ac:spMkLst>
            <pc:docMk/>
            <pc:sldMk cId="891752123" sldId="1997"/>
            <ac:spMk id="3" creationId="{1F7B563C-C865-4144-8DC7-D6EC661BCD38}"/>
          </ac:spMkLst>
        </pc:spChg>
        <pc:picChg chg="mod">
          <ac:chgData name="Eldert Grootenboer" userId="3fe8758b2c2b58d2" providerId="LiveId" clId="{23D6907B-A93B-4B68-AAB0-8812F8C2E7F2}" dt="2021-04-10T19:50:18.070" v="454" actId="1076"/>
          <ac:picMkLst>
            <pc:docMk/>
            <pc:sldMk cId="891752123" sldId="1997"/>
            <ac:picMk id="14" creationId="{17D8DC3E-938A-4B8E-9849-BB9EC563AC2D}"/>
          </ac:picMkLst>
        </pc:picChg>
        <pc:picChg chg="mod">
          <ac:chgData name="Eldert Grootenboer" userId="3fe8758b2c2b58d2" providerId="LiveId" clId="{23D6907B-A93B-4B68-AAB0-8812F8C2E7F2}" dt="2021-04-10T19:50:01.067" v="452" actId="1076"/>
          <ac:picMkLst>
            <pc:docMk/>
            <pc:sldMk cId="891752123" sldId="1997"/>
            <ac:picMk id="17" creationId="{0C413F6D-2B4F-4F91-A559-857AC1762A4D}"/>
          </ac:picMkLst>
        </pc:picChg>
        <pc:picChg chg="mod">
          <ac:chgData name="Eldert Grootenboer" userId="3fe8758b2c2b58d2" providerId="LiveId" clId="{23D6907B-A93B-4B68-AAB0-8812F8C2E7F2}" dt="2021-04-10T19:50:21.607" v="455" actId="1076"/>
          <ac:picMkLst>
            <pc:docMk/>
            <pc:sldMk cId="891752123" sldId="1997"/>
            <ac:picMk id="18" creationId="{CFB40FDA-39CD-4620-9C61-B9A00618B063}"/>
          </ac:picMkLst>
        </pc:picChg>
      </pc:sldChg>
      <pc:sldChg chg="del">
        <pc:chgData name="Eldert Grootenboer" userId="3fe8758b2c2b58d2" providerId="LiveId" clId="{23D6907B-A93B-4B68-AAB0-8812F8C2E7F2}" dt="2021-04-09T09:45:50.007" v="0" actId="47"/>
        <pc:sldMkLst>
          <pc:docMk/>
          <pc:sldMk cId="916303632" sldId="2009"/>
        </pc:sldMkLst>
      </pc:sldChg>
      <pc:sldChg chg="mod modShow">
        <pc:chgData name="Eldert Grootenboer" userId="3fe8758b2c2b58d2" providerId="LiveId" clId="{23D6907B-A93B-4B68-AAB0-8812F8C2E7F2}" dt="2021-04-09T11:10:05.557" v="103" actId="729"/>
        <pc:sldMkLst>
          <pc:docMk/>
          <pc:sldMk cId="1854621498" sldId="2111"/>
        </pc:sldMkLst>
      </pc:sldChg>
      <pc:sldChg chg="delSp modSp modAnim">
        <pc:chgData name="Eldert Grootenboer" userId="3fe8758b2c2b58d2" providerId="LiveId" clId="{23D6907B-A93B-4B68-AAB0-8812F8C2E7F2}" dt="2021-04-10T16:44:46.570" v="378"/>
        <pc:sldMkLst>
          <pc:docMk/>
          <pc:sldMk cId="1918093592" sldId="2457"/>
        </pc:sldMkLst>
        <pc:spChg chg="mod topLvl">
          <ac:chgData name="Eldert Grootenboer" userId="3fe8758b2c2b58d2" providerId="LiveId" clId="{23D6907B-A93B-4B68-AAB0-8812F8C2E7F2}" dt="2021-04-10T16:41:02.812" v="341" actId="165"/>
          <ac:spMkLst>
            <pc:docMk/>
            <pc:sldMk cId="1918093592" sldId="2457"/>
            <ac:spMk id="9" creationId="{6F8FB053-736E-43ED-A1F4-C55737F82CF2}"/>
          </ac:spMkLst>
        </pc:spChg>
        <pc:spChg chg="mod topLvl">
          <ac:chgData name="Eldert Grootenboer" userId="3fe8758b2c2b58d2" providerId="LiveId" clId="{23D6907B-A93B-4B68-AAB0-8812F8C2E7F2}" dt="2021-04-10T16:41:02.812" v="341" actId="165"/>
          <ac:spMkLst>
            <pc:docMk/>
            <pc:sldMk cId="1918093592" sldId="2457"/>
            <ac:spMk id="10" creationId="{77EAA099-CE3C-42FB-827F-37C57AEEBC36}"/>
          </ac:spMkLst>
        </pc:spChg>
        <pc:spChg chg="mod topLvl">
          <ac:chgData name="Eldert Grootenboer" userId="3fe8758b2c2b58d2" providerId="LiveId" clId="{23D6907B-A93B-4B68-AAB0-8812F8C2E7F2}" dt="2021-04-10T16:41:02.812" v="341" actId="165"/>
          <ac:spMkLst>
            <pc:docMk/>
            <pc:sldMk cId="1918093592" sldId="2457"/>
            <ac:spMk id="11" creationId="{8B389930-A5B3-404B-9E30-2BFEF7AC36E7}"/>
          </ac:spMkLst>
        </pc:spChg>
        <pc:spChg chg="mod topLvl">
          <ac:chgData name="Eldert Grootenboer" userId="3fe8758b2c2b58d2" providerId="LiveId" clId="{23D6907B-A93B-4B68-AAB0-8812F8C2E7F2}" dt="2021-04-10T16:41:02.812" v="341" actId="165"/>
          <ac:spMkLst>
            <pc:docMk/>
            <pc:sldMk cId="1918093592" sldId="2457"/>
            <ac:spMk id="12" creationId="{D10E637A-BAA4-4D2B-B179-EAA3639A5861}"/>
          </ac:spMkLst>
        </pc:spChg>
        <pc:spChg chg="mod topLvl">
          <ac:chgData name="Eldert Grootenboer" userId="3fe8758b2c2b58d2" providerId="LiveId" clId="{23D6907B-A93B-4B68-AAB0-8812F8C2E7F2}" dt="2021-04-10T16:41:33.497" v="345" actId="165"/>
          <ac:spMkLst>
            <pc:docMk/>
            <pc:sldMk cId="1918093592" sldId="2457"/>
            <ac:spMk id="13" creationId="{05BAF4FF-99D5-4433-B129-92B257B2CABA}"/>
          </ac:spMkLst>
        </pc:spChg>
        <pc:spChg chg="mod topLvl">
          <ac:chgData name="Eldert Grootenboer" userId="3fe8758b2c2b58d2" providerId="LiveId" clId="{23D6907B-A93B-4B68-AAB0-8812F8C2E7F2}" dt="2021-04-10T16:41:33.497" v="345" actId="165"/>
          <ac:spMkLst>
            <pc:docMk/>
            <pc:sldMk cId="1918093592" sldId="2457"/>
            <ac:spMk id="14" creationId="{428A1D24-20BB-4F5F-8691-39EF4EABAAA2}"/>
          </ac:spMkLst>
        </pc:spChg>
        <pc:spChg chg="mod topLvl">
          <ac:chgData name="Eldert Grootenboer" userId="3fe8758b2c2b58d2" providerId="LiveId" clId="{23D6907B-A93B-4B68-AAB0-8812F8C2E7F2}" dt="2021-04-10T16:41:33.497" v="345" actId="165"/>
          <ac:spMkLst>
            <pc:docMk/>
            <pc:sldMk cId="1918093592" sldId="2457"/>
            <ac:spMk id="15" creationId="{E891416B-4546-457D-AC4E-432C7D3104AE}"/>
          </ac:spMkLst>
        </pc:spChg>
        <pc:spChg chg="mod topLvl">
          <ac:chgData name="Eldert Grootenboer" userId="3fe8758b2c2b58d2" providerId="LiveId" clId="{23D6907B-A93B-4B68-AAB0-8812F8C2E7F2}" dt="2021-04-10T16:41:33.497" v="345" actId="165"/>
          <ac:spMkLst>
            <pc:docMk/>
            <pc:sldMk cId="1918093592" sldId="2457"/>
            <ac:spMk id="16" creationId="{EAFC0157-E33A-4BDC-87DE-0959361A17C6}"/>
          </ac:spMkLst>
        </pc:spChg>
        <pc:spChg chg="mod topLvl">
          <ac:chgData name="Eldert Grootenboer" userId="3fe8758b2c2b58d2" providerId="LiveId" clId="{23D6907B-A93B-4B68-AAB0-8812F8C2E7F2}" dt="2021-04-10T16:40:47.976" v="340" actId="165"/>
          <ac:spMkLst>
            <pc:docMk/>
            <pc:sldMk cId="1918093592" sldId="2457"/>
            <ac:spMk id="22" creationId="{5526B0F4-1BAC-46F1-B5FC-236AB85FE59E}"/>
          </ac:spMkLst>
        </pc:spChg>
        <pc:spChg chg="mod topLvl">
          <ac:chgData name="Eldert Grootenboer" userId="3fe8758b2c2b58d2" providerId="LiveId" clId="{23D6907B-A93B-4B68-AAB0-8812F8C2E7F2}" dt="2021-04-10T16:40:47.976" v="340" actId="165"/>
          <ac:spMkLst>
            <pc:docMk/>
            <pc:sldMk cId="1918093592" sldId="2457"/>
            <ac:spMk id="23" creationId="{E9788904-F4BB-49BA-A192-9CCB9F4C9DD3}"/>
          </ac:spMkLst>
        </pc:spChg>
        <pc:spChg chg="mod topLvl">
          <ac:chgData name="Eldert Grootenboer" userId="3fe8758b2c2b58d2" providerId="LiveId" clId="{23D6907B-A93B-4B68-AAB0-8812F8C2E7F2}" dt="2021-04-10T16:40:47.976" v="340" actId="165"/>
          <ac:spMkLst>
            <pc:docMk/>
            <pc:sldMk cId="1918093592" sldId="2457"/>
            <ac:spMk id="24" creationId="{DD9CC73A-BC67-4324-8C90-61558E531EF5}"/>
          </ac:spMkLst>
        </pc:spChg>
        <pc:spChg chg="mod topLvl">
          <ac:chgData name="Eldert Grootenboer" userId="3fe8758b2c2b58d2" providerId="LiveId" clId="{23D6907B-A93B-4B68-AAB0-8812F8C2E7F2}" dt="2021-04-10T16:40:47.976" v="340" actId="165"/>
          <ac:spMkLst>
            <pc:docMk/>
            <pc:sldMk cId="1918093592" sldId="2457"/>
            <ac:spMk id="26" creationId="{6D119B24-D58F-4654-B577-9A324BBCB382}"/>
          </ac:spMkLst>
        </pc:spChg>
        <pc:spChg chg="mod topLvl">
          <ac:chgData name="Eldert Grootenboer" userId="3fe8758b2c2b58d2" providerId="LiveId" clId="{23D6907B-A93B-4B68-AAB0-8812F8C2E7F2}" dt="2021-04-10T16:40:47.976" v="340" actId="165"/>
          <ac:spMkLst>
            <pc:docMk/>
            <pc:sldMk cId="1918093592" sldId="2457"/>
            <ac:spMk id="27" creationId="{4DBC139F-40C0-4573-A355-E0E9E9828911}"/>
          </ac:spMkLst>
        </pc:spChg>
        <pc:spChg chg="mod topLvl">
          <ac:chgData name="Eldert Grootenboer" userId="3fe8758b2c2b58d2" providerId="LiveId" clId="{23D6907B-A93B-4B68-AAB0-8812F8C2E7F2}" dt="2021-04-10T16:40:47.976" v="340" actId="165"/>
          <ac:spMkLst>
            <pc:docMk/>
            <pc:sldMk cId="1918093592" sldId="2457"/>
            <ac:spMk id="28" creationId="{8E989B97-993B-4BE1-A4A8-D61430E761C2}"/>
          </ac:spMkLst>
        </pc:spChg>
        <pc:spChg chg="mod topLvl">
          <ac:chgData name="Eldert Grootenboer" userId="3fe8758b2c2b58d2" providerId="LiveId" clId="{23D6907B-A93B-4B68-AAB0-8812F8C2E7F2}" dt="2021-04-10T16:40:47.976" v="340" actId="165"/>
          <ac:spMkLst>
            <pc:docMk/>
            <pc:sldMk cId="1918093592" sldId="2457"/>
            <ac:spMk id="32" creationId="{56AF6BB8-2B96-4E96-A02C-8C89D0D7B7A2}"/>
          </ac:spMkLst>
        </pc:spChg>
        <pc:spChg chg="mod topLvl">
          <ac:chgData name="Eldert Grootenboer" userId="3fe8758b2c2b58d2" providerId="LiveId" clId="{23D6907B-A93B-4B68-AAB0-8812F8C2E7F2}" dt="2021-04-10T16:40:47.976" v="340" actId="165"/>
          <ac:spMkLst>
            <pc:docMk/>
            <pc:sldMk cId="1918093592" sldId="2457"/>
            <ac:spMk id="33" creationId="{DCE1F948-EC35-4EA3-B698-1473F04999DB}"/>
          </ac:spMkLst>
        </pc:spChg>
        <pc:spChg chg="mod topLvl">
          <ac:chgData name="Eldert Grootenboer" userId="3fe8758b2c2b58d2" providerId="LiveId" clId="{23D6907B-A93B-4B68-AAB0-8812F8C2E7F2}" dt="2021-04-10T16:40:47.976" v="340" actId="165"/>
          <ac:spMkLst>
            <pc:docMk/>
            <pc:sldMk cId="1918093592" sldId="2457"/>
            <ac:spMk id="35" creationId="{9D0EFFDC-06F8-4D72-8DC8-5804448E2208}"/>
          </ac:spMkLst>
        </pc:spChg>
        <pc:spChg chg="mod topLvl">
          <ac:chgData name="Eldert Grootenboer" userId="3fe8758b2c2b58d2" providerId="LiveId" clId="{23D6907B-A93B-4B68-AAB0-8812F8C2E7F2}" dt="2021-04-10T16:40:47.976" v="340" actId="165"/>
          <ac:spMkLst>
            <pc:docMk/>
            <pc:sldMk cId="1918093592" sldId="2457"/>
            <ac:spMk id="36" creationId="{D038B65F-D4DF-463F-BC6A-02D2F5F47EDA}"/>
          </ac:spMkLst>
        </pc:spChg>
        <pc:spChg chg="mod topLvl">
          <ac:chgData name="Eldert Grootenboer" userId="3fe8758b2c2b58d2" providerId="LiveId" clId="{23D6907B-A93B-4B68-AAB0-8812F8C2E7F2}" dt="2021-04-10T16:40:47.976" v="340" actId="165"/>
          <ac:spMkLst>
            <pc:docMk/>
            <pc:sldMk cId="1918093592" sldId="2457"/>
            <ac:spMk id="38" creationId="{AD3EE9E7-4323-45F9-B92C-C1114D3D8AE4}"/>
          </ac:spMkLst>
        </pc:spChg>
        <pc:spChg chg="mod topLvl">
          <ac:chgData name="Eldert Grootenboer" userId="3fe8758b2c2b58d2" providerId="LiveId" clId="{23D6907B-A93B-4B68-AAB0-8812F8C2E7F2}" dt="2021-04-10T16:40:47.976" v="340" actId="165"/>
          <ac:spMkLst>
            <pc:docMk/>
            <pc:sldMk cId="1918093592" sldId="2457"/>
            <ac:spMk id="40" creationId="{9A93BD02-669C-4352-B9C4-64E206126ABB}"/>
          </ac:spMkLst>
        </pc:spChg>
        <pc:grpChg chg="del">
          <ac:chgData name="Eldert Grootenboer" userId="3fe8758b2c2b58d2" providerId="LiveId" clId="{23D6907B-A93B-4B68-AAB0-8812F8C2E7F2}" dt="2021-04-10T16:41:33.497" v="345" actId="165"/>
          <ac:grpSpMkLst>
            <pc:docMk/>
            <pc:sldMk cId="1918093592" sldId="2457"/>
            <ac:grpSpMk id="2" creationId="{471AC781-FA55-416F-8185-151A9F3A7FDD}"/>
          </ac:grpSpMkLst>
        </pc:grpChg>
        <pc:grpChg chg="del">
          <ac:chgData name="Eldert Grootenboer" userId="3fe8758b2c2b58d2" providerId="LiveId" clId="{23D6907B-A93B-4B68-AAB0-8812F8C2E7F2}" dt="2021-04-10T16:41:02.812" v="341" actId="165"/>
          <ac:grpSpMkLst>
            <pc:docMk/>
            <pc:sldMk cId="1918093592" sldId="2457"/>
            <ac:grpSpMk id="3" creationId="{AA5985A2-194B-4480-A818-D648376A2599}"/>
          </ac:grpSpMkLst>
        </pc:grpChg>
        <pc:grpChg chg="del">
          <ac:chgData name="Eldert Grootenboer" userId="3fe8758b2c2b58d2" providerId="LiveId" clId="{23D6907B-A93B-4B68-AAB0-8812F8C2E7F2}" dt="2021-04-10T16:40:47.976" v="340" actId="165"/>
          <ac:grpSpMkLst>
            <pc:docMk/>
            <pc:sldMk cId="1918093592" sldId="2457"/>
            <ac:grpSpMk id="5" creationId="{2EBECDCF-25D8-451D-A305-D4C446357A9B}"/>
          </ac:grpSpMkLst>
        </pc:grpChg>
        <pc:picChg chg="mod topLvl">
          <ac:chgData name="Eldert Grootenboer" userId="3fe8758b2c2b58d2" providerId="LiveId" clId="{23D6907B-A93B-4B68-AAB0-8812F8C2E7F2}" dt="2021-04-10T16:40:47.976" v="340" actId="165"/>
          <ac:picMkLst>
            <pc:docMk/>
            <pc:sldMk cId="1918093592" sldId="2457"/>
            <ac:picMk id="4" creationId="{98FF5916-2785-436B-B05A-DF118CEABDAD}"/>
          </ac:picMkLst>
        </pc:picChg>
        <pc:cxnChg chg="mod topLvl">
          <ac:chgData name="Eldert Grootenboer" userId="3fe8758b2c2b58d2" providerId="LiveId" clId="{23D6907B-A93B-4B68-AAB0-8812F8C2E7F2}" dt="2021-04-10T16:41:33.497" v="345" actId="165"/>
          <ac:cxnSpMkLst>
            <pc:docMk/>
            <pc:sldMk cId="1918093592" sldId="2457"/>
            <ac:cxnSpMk id="17" creationId="{48DC68DF-6D51-490B-9505-A2FC7F078D22}"/>
          </ac:cxnSpMkLst>
        </pc:cxnChg>
        <pc:cxnChg chg="mod topLvl">
          <ac:chgData name="Eldert Grootenboer" userId="3fe8758b2c2b58d2" providerId="LiveId" clId="{23D6907B-A93B-4B68-AAB0-8812F8C2E7F2}" dt="2021-04-10T16:41:33.497" v="345" actId="165"/>
          <ac:cxnSpMkLst>
            <pc:docMk/>
            <pc:sldMk cId="1918093592" sldId="2457"/>
            <ac:cxnSpMk id="18" creationId="{ECE23BEE-622B-46F8-8456-0E62F3937928}"/>
          </ac:cxnSpMkLst>
        </pc:cxnChg>
        <pc:cxnChg chg="mod topLvl">
          <ac:chgData name="Eldert Grootenboer" userId="3fe8758b2c2b58d2" providerId="LiveId" clId="{23D6907B-A93B-4B68-AAB0-8812F8C2E7F2}" dt="2021-04-10T16:41:33.497" v="345" actId="165"/>
          <ac:cxnSpMkLst>
            <pc:docMk/>
            <pc:sldMk cId="1918093592" sldId="2457"/>
            <ac:cxnSpMk id="19" creationId="{4D6E45AB-1890-4581-A1BB-19077A0BF7ED}"/>
          </ac:cxnSpMkLst>
        </pc:cxnChg>
      </pc:sldChg>
      <pc:sldChg chg="delSp modSp modAnim">
        <pc:chgData name="Eldert Grootenboer" userId="3fe8758b2c2b58d2" providerId="LiveId" clId="{23D6907B-A93B-4B68-AAB0-8812F8C2E7F2}" dt="2021-04-10T16:45:38.613" v="389"/>
        <pc:sldMkLst>
          <pc:docMk/>
          <pc:sldMk cId="2967473718" sldId="2458"/>
        </pc:sldMkLst>
        <pc:spChg chg="mod topLvl">
          <ac:chgData name="Eldert Grootenboer" userId="3fe8758b2c2b58d2" providerId="LiveId" clId="{23D6907B-A93B-4B68-AAB0-8812F8C2E7F2}" dt="2021-04-10T16:42:53.876" v="362" actId="165"/>
          <ac:spMkLst>
            <pc:docMk/>
            <pc:sldMk cId="2967473718" sldId="2458"/>
            <ac:spMk id="9" creationId="{6F8FB053-736E-43ED-A1F4-C55737F82CF2}"/>
          </ac:spMkLst>
        </pc:spChg>
        <pc:spChg chg="mod topLvl">
          <ac:chgData name="Eldert Grootenboer" userId="3fe8758b2c2b58d2" providerId="LiveId" clId="{23D6907B-A93B-4B68-AAB0-8812F8C2E7F2}" dt="2021-04-10T16:42:53.876" v="362" actId="165"/>
          <ac:spMkLst>
            <pc:docMk/>
            <pc:sldMk cId="2967473718" sldId="2458"/>
            <ac:spMk id="10" creationId="{77EAA099-CE3C-42FB-827F-37C57AEEBC36}"/>
          </ac:spMkLst>
        </pc:spChg>
        <pc:spChg chg="mod topLvl">
          <ac:chgData name="Eldert Grootenboer" userId="3fe8758b2c2b58d2" providerId="LiveId" clId="{23D6907B-A93B-4B68-AAB0-8812F8C2E7F2}" dt="2021-04-10T16:42:53.876" v="362" actId="165"/>
          <ac:spMkLst>
            <pc:docMk/>
            <pc:sldMk cId="2967473718" sldId="2458"/>
            <ac:spMk id="11" creationId="{8B389930-A5B3-404B-9E30-2BFEF7AC36E7}"/>
          </ac:spMkLst>
        </pc:spChg>
        <pc:spChg chg="mod topLvl">
          <ac:chgData name="Eldert Grootenboer" userId="3fe8758b2c2b58d2" providerId="LiveId" clId="{23D6907B-A93B-4B68-AAB0-8812F8C2E7F2}" dt="2021-04-10T16:42:53.876" v="362" actId="165"/>
          <ac:spMkLst>
            <pc:docMk/>
            <pc:sldMk cId="2967473718" sldId="2458"/>
            <ac:spMk id="12" creationId="{D10E637A-BAA4-4D2B-B179-EAA3639A5861}"/>
          </ac:spMkLst>
        </pc:spChg>
        <pc:spChg chg="mod topLvl">
          <ac:chgData name="Eldert Grootenboer" userId="3fe8758b2c2b58d2" providerId="LiveId" clId="{23D6907B-A93B-4B68-AAB0-8812F8C2E7F2}" dt="2021-04-10T16:42:48.095" v="361" actId="165"/>
          <ac:spMkLst>
            <pc:docMk/>
            <pc:sldMk cId="2967473718" sldId="2458"/>
            <ac:spMk id="13" creationId="{05BAF4FF-99D5-4433-B129-92B257B2CABA}"/>
          </ac:spMkLst>
        </pc:spChg>
        <pc:spChg chg="mod topLvl">
          <ac:chgData name="Eldert Grootenboer" userId="3fe8758b2c2b58d2" providerId="LiveId" clId="{23D6907B-A93B-4B68-AAB0-8812F8C2E7F2}" dt="2021-04-10T16:42:48.095" v="361" actId="165"/>
          <ac:spMkLst>
            <pc:docMk/>
            <pc:sldMk cId="2967473718" sldId="2458"/>
            <ac:spMk id="14" creationId="{428A1D24-20BB-4F5F-8691-39EF4EABAAA2}"/>
          </ac:spMkLst>
        </pc:spChg>
        <pc:spChg chg="mod topLvl">
          <ac:chgData name="Eldert Grootenboer" userId="3fe8758b2c2b58d2" providerId="LiveId" clId="{23D6907B-A93B-4B68-AAB0-8812F8C2E7F2}" dt="2021-04-10T16:42:48.095" v="361" actId="165"/>
          <ac:spMkLst>
            <pc:docMk/>
            <pc:sldMk cId="2967473718" sldId="2458"/>
            <ac:spMk id="15" creationId="{E891416B-4546-457D-AC4E-432C7D3104AE}"/>
          </ac:spMkLst>
        </pc:spChg>
        <pc:spChg chg="mod topLvl">
          <ac:chgData name="Eldert Grootenboer" userId="3fe8758b2c2b58d2" providerId="LiveId" clId="{23D6907B-A93B-4B68-AAB0-8812F8C2E7F2}" dt="2021-04-10T16:42:48.095" v="361" actId="165"/>
          <ac:spMkLst>
            <pc:docMk/>
            <pc:sldMk cId="2967473718" sldId="2458"/>
            <ac:spMk id="16" creationId="{EAFC0157-E33A-4BDC-87DE-0959361A17C6}"/>
          </ac:spMkLst>
        </pc:spChg>
        <pc:spChg chg="mod topLvl">
          <ac:chgData name="Eldert Grootenboer" userId="3fe8758b2c2b58d2" providerId="LiveId" clId="{23D6907B-A93B-4B68-AAB0-8812F8C2E7F2}" dt="2021-04-10T16:42:44.615" v="360" actId="165"/>
          <ac:spMkLst>
            <pc:docMk/>
            <pc:sldMk cId="2967473718" sldId="2458"/>
            <ac:spMk id="29" creationId="{650A71BA-D136-4487-83FB-430FB5EB15B4}"/>
          </ac:spMkLst>
        </pc:spChg>
        <pc:spChg chg="mod topLvl">
          <ac:chgData name="Eldert Grootenboer" userId="3fe8758b2c2b58d2" providerId="LiveId" clId="{23D6907B-A93B-4B68-AAB0-8812F8C2E7F2}" dt="2021-04-10T16:42:44.615" v="360" actId="165"/>
          <ac:spMkLst>
            <pc:docMk/>
            <pc:sldMk cId="2967473718" sldId="2458"/>
            <ac:spMk id="30" creationId="{2EF6453E-F761-40DE-80D1-D3CF8896B389}"/>
          </ac:spMkLst>
        </pc:spChg>
        <pc:spChg chg="mod topLvl">
          <ac:chgData name="Eldert Grootenboer" userId="3fe8758b2c2b58d2" providerId="LiveId" clId="{23D6907B-A93B-4B68-AAB0-8812F8C2E7F2}" dt="2021-04-10T16:42:44.615" v="360" actId="165"/>
          <ac:spMkLst>
            <pc:docMk/>
            <pc:sldMk cId="2967473718" sldId="2458"/>
            <ac:spMk id="31" creationId="{239EA0C6-880C-4FB4-BC6F-C40757A087C9}"/>
          </ac:spMkLst>
        </pc:spChg>
        <pc:spChg chg="mod topLvl">
          <ac:chgData name="Eldert Grootenboer" userId="3fe8758b2c2b58d2" providerId="LiveId" clId="{23D6907B-A93B-4B68-AAB0-8812F8C2E7F2}" dt="2021-04-10T16:42:44.615" v="360" actId="165"/>
          <ac:spMkLst>
            <pc:docMk/>
            <pc:sldMk cId="2967473718" sldId="2458"/>
            <ac:spMk id="34" creationId="{89532062-AEF0-4214-95A4-AD7573449D90}"/>
          </ac:spMkLst>
        </pc:spChg>
        <pc:spChg chg="mod topLvl">
          <ac:chgData name="Eldert Grootenboer" userId="3fe8758b2c2b58d2" providerId="LiveId" clId="{23D6907B-A93B-4B68-AAB0-8812F8C2E7F2}" dt="2021-04-10T16:42:44.615" v="360" actId="165"/>
          <ac:spMkLst>
            <pc:docMk/>
            <pc:sldMk cId="2967473718" sldId="2458"/>
            <ac:spMk id="37" creationId="{92D55B28-3768-406F-B50A-2DC6B6115F21}"/>
          </ac:spMkLst>
        </pc:spChg>
        <pc:grpChg chg="del">
          <ac:chgData name="Eldert Grootenboer" userId="3fe8758b2c2b58d2" providerId="LiveId" clId="{23D6907B-A93B-4B68-AAB0-8812F8C2E7F2}" dt="2021-04-10T16:42:44.615" v="360" actId="165"/>
          <ac:grpSpMkLst>
            <pc:docMk/>
            <pc:sldMk cId="2967473718" sldId="2458"/>
            <ac:grpSpMk id="2" creationId="{42D6FCA8-B65D-487F-A367-10410DD01B04}"/>
          </ac:grpSpMkLst>
        </pc:grpChg>
        <pc:grpChg chg="del">
          <ac:chgData name="Eldert Grootenboer" userId="3fe8758b2c2b58d2" providerId="LiveId" clId="{23D6907B-A93B-4B68-AAB0-8812F8C2E7F2}" dt="2021-04-10T16:42:48.095" v="361" actId="165"/>
          <ac:grpSpMkLst>
            <pc:docMk/>
            <pc:sldMk cId="2967473718" sldId="2458"/>
            <ac:grpSpMk id="3" creationId="{78AE4540-1B33-4D12-AD22-B22ACFCDAEFD}"/>
          </ac:grpSpMkLst>
        </pc:grpChg>
        <pc:grpChg chg="del">
          <ac:chgData name="Eldert Grootenboer" userId="3fe8758b2c2b58d2" providerId="LiveId" clId="{23D6907B-A93B-4B68-AAB0-8812F8C2E7F2}" dt="2021-04-10T16:42:53.876" v="362" actId="165"/>
          <ac:grpSpMkLst>
            <pc:docMk/>
            <pc:sldMk cId="2967473718" sldId="2458"/>
            <ac:grpSpMk id="4" creationId="{9BA49D26-621A-4853-9131-DB1A4CF2918F}"/>
          </ac:grpSpMkLst>
        </pc:grpChg>
        <pc:cxnChg chg="mod topLvl">
          <ac:chgData name="Eldert Grootenboer" userId="3fe8758b2c2b58d2" providerId="LiveId" clId="{23D6907B-A93B-4B68-AAB0-8812F8C2E7F2}" dt="2021-04-10T16:42:48.095" v="361" actId="165"/>
          <ac:cxnSpMkLst>
            <pc:docMk/>
            <pc:sldMk cId="2967473718" sldId="2458"/>
            <ac:cxnSpMk id="17" creationId="{48DC68DF-6D51-490B-9505-A2FC7F078D22}"/>
          </ac:cxnSpMkLst>
        </pc:cxnChg>
        <pc:cxnChg chg="mod topLvl">
          <ac:chgData name="Eldert Grootenboer" userId="3fe8758b2c2b58d2" providerId="LiveId" clId="{23D6907B-A93B-4B68-AAB0-8812F8C2E7F2}" dt="2021-04-10T16:42:48.095" v="361" actId="165"/>
          <ac:cxnSpMkLst>
            <pc:docMk/>
            <pc:sldMk cId="2967473718" sldId="2458"/>
            <ac:cxnSpMk id="18" creationId="{ECE23BEE-622B-46F8-8456-0E62F3937928}"/>
          </ac:cxnSpMkLst>
        </pc:cxnChg>
        <pc:cxnChg chg="mod topLvl">
          <ac:chgData name="Eldert Grootenboer" userId="3fe8758b2c2b58d2" providerId="LiveId" clId="{23D6907B-A93B-4B68-AAB0-8812F8C2E7F2}" dt="2021-04-10T16:42:48.095" v="361" actId="165"/>
          <ac:cxnSpMkLst>
            <pc:docMk/>
            <pc:sldMk cId="2967473718" sldId="2458"/>
            <ac:cxnSpMk id="19" creationId="{4D6E45AB-1890-4581-A1BB-19077A0BF7ED}"/>
          </ac:cxnSpMkLst>
        </pc:cxnChg>
      </pc:sldChg>
      <pc:sldChg chg="delSp modSp mod modAnim modShow">
        <pc:chgData name="Eldert Grootenboer" userId="3fe8758b2c2b58d2" providerId="LiveId" clId="{23D6907B-A93B-4B68-AAB0-8812F8C2E7F2}" dt="2021-04-14T07:35:14.340" v="456" actId="729"/>
        <pc:sldMkLst>
          <pc:docMk/>
          <pc:sldMk cId="4005184806" sldId="2459"/>
        </pc:sldMkLst>
        <pc:spChg chg="mod">
          <ac:chgData name="Eldert Grootenboer" userId="3fe8758b2c2b58d2" providerId="LiveId" clId="{23D6907B-A93B-4B68-AAB0-8812F8C2E7F2}" dt="2021-04-10T19:39:58.352" v="403" actId="1076"/>
          <ac:spMkLst>
            <pc:docMk/>
            <pc:sldMk cId="4005184806" sldId="2459"/>
            <ac:spMk id="13" creationId="{116F5D3C-DB21-41D5-8B37-4DE1EA4E7155}"/>
          </ac:spMkLst>
        </pc:spChg>
        <pc:spChg chg="mod">
          <ac:chgData name="Eldert Grootenboer" userId="3fe8758b2c2b58d2" providerId="LiveId" clId="{23D6907B-A93B-4B68-AAB0-8812F8C2E7F2}" dt="2021-04-10T19:39:58.352" v="403" actId="1076"/>
          <ac:spMkLst>
            <pc:docMk/>
            <pc:sldMk cId="4005184806" sldId="2459"/>
            <ac:spMk id="24" creationId="{8028DC12-B5CB-430F-ADA3-7F348E462649}"/>
          </ac:spMkLst>
        </pc:spChg>
        <pc:spChg chg="mod">
          <ac:chgData name="Eldert Grootenboer" userId="3fe8758b2c2b58d2" providerId="LiveId" clId="{23D6907B-A93B-4B68-AAB0-8812F8C2E7F2}" dt="2021-04-10T19:39:58.352" v="403" actId="1076"/>
          <ac:spMkLst>
            <pc:docMk/>
            <pc:sldMk cId="4005184806" sldId="2459"/>
            <ac:spMk id="25" creationId="{8FB9FE83-B11C-4D5F-89AF-BAD708AA6697}"/>
          </ac:spMkLst>
        </pc:spChg>
        <pc:spChg chg="mod">
          <ac:chgData name="Eldert Grootenboer" userId="3fe8758b2c2b58d2" providerId="LiveId" clId="{23D6907B-A93B-4B68-AAB0-8812F8C2E7F2}" dt="2021-04-10T19:39:58.352" v="403" actId="1076"/>
          <ac:spMkLst>
            <pc:docMk/>
            <pc:sldMk cId="4005184806" sldId="2459"/>
            <ac:spMk id="29" creationId="{FC5A9C5D-5723-4993-8F2D-FAAFC4929765}"/>
          </ac:spMkLst>
        </pc:spChg>
        <pc:spChg chg="mod">
          <ac:chgData name="Eldert Grootenboer" userId="3fe8758b2c2b58d2" providerId="LiveId" clId="{23D6907B-A93B-4B68-AAB0-8812F8C2E7F2}" dt="2021-04-10T19:39:58.352" v="403" actId="1076"/>
          <ac:spMkLst>
            <pc:docMk/>
            <pc:sldMk cId="4005184806" sldId="2459"/>
            <ac:spMk id="30" creationId="{49EFC86D-8CD4-4D85-9326-28DD0A6DFA3B}"/>
          </ac:spMkLst>
        </pc:spChg>
        <pc:spChg chg="mod">
          <ac:chgData name="Eldert Grootenboer" userId="3fe8758b2c2b58d2" providerId="LiveId" clId="{23D6907B-A93B-4B68-AAB0-8812F8C2E7F2}" dt="2021-04-10T19:39:58.352" v="403" actId="1076"/>
          <ac:spMkLst>
            <pc:docMk/>
            <pc:sldMk cId="4005184806" sldId="2459"/>
            <ac:spMk id="32" creationId="{AD35D96A-3FA8-4AA6-A223-2A1769D6E67B}"/>
          </ac:spMkLst>
        </pc:spChg>
        <pc:spChg chg="mod">
          <ac:chgData name="Eldert Grootenboer" userId="3fe8758b2c2b58d2" providerId="LiveId" clId="{23D6907B-A93B-4B68-AAB0-8812F8C2E7F2}" dt="2021-04-10T19:39:58.352" v="403" actId="1076"/>
          <ac:spMkLst>
            <pc:docMk/>
            <pc:sldMk cId="4005184806" sldId="2459"/>
            <ac:spMk id="34" creationId="{9B6E6DFB-F074-4A92-B175-4039BF818502}"/>
          </ac:spMkLst>
        </pc:spChg>
        <pc:spChg chg="mod">
          <ac:chgData name="Eldert Grootenboer" userId="3fe8758b2c2b58d2" providerId="LiveId" clId="{23D6907B-A93B-4B68-AAB0-8812F8C2E7F2}" dt="2021-04-10T19:39:58.352" v="403" actId="1076"/>
          <ac:spMkLst>
            <pc:docMk/>
            <pc:sldMk cId="4005184806" sldId="2459"/>
            <ac:spMk id="42" creationId="{E4260713-E9C8-4497-9003-518B42058080}"/>
          </ac:spMkLst>
        </pc:spChg>
        <pc:grpChg chg="mod">
          <ac:chgData name="Eldert Grootenboer" userId="3fe8758b2c2b58d2" providerId="LiveId" clId="{23D6907B-A93B-4B68-AAB0-8812F8C2E7F2}" dt="2021-04-10T19:39:58.352" v="403" actId="1076"/>
          <ac:grpSpMkLst>
            <pc:docMk/>
            <pc:sldMk cId="4005184806" sldId="2459"/>
            <ac:grpSpMk id="2" creationId="{511C3446-0491-442B-822E-578061A430D6}"/>
          </ac:grpSpMkLst>
        </pc:grpChg>
        <pc:grpChg chg="mod">
          <ac:chgData name="Eldert Grootenboer" userId="3fe8758b2c2b58d2" providerId="LiveId" clId="{23D6907B-A93B-4B68-AAB0-8812F8C2E7F2}" dt="2021-04-10T19:39:58.352" v="403" actId="1076"/>
          <ac:grpSpMkLst>
            <pc:docMk/>
            <pc:sldMk cId="4005184806" sldId="2459"/>
            <ac:grpSpMk id="7" creationId="{BC6C663F-789F-4188-BA9D-36377C338FD1}"/>
          </ac:grpSpMkLst>
        </pc:grpChg>
        <pc:grpChg chg="mod">
          <ac:chgData name="Eldert Grootenboer" userId="3fe8758b2c2b58d2" providerId="LiveId" clId="{23D6907B-A93B-4B68-AAB0-8812F8C2E7F2}" dt="2021-04-10T19:39:58.352" v="403" actId="1076"/>
          <ac:grpSpMkLst>
            <pc:docMk/>
            <pc:sldMk cId="4005184806" sldId="2459"/>
            <ac:grpSpMk id="12" creationId="{3CD4BE45-861F-4EBD-8D86-3476C6039B68}"/>
          </ac:grpSpMkLst>
        </pc:grpChg>
        <pc:grpChg chg="mod">
          <ac:chgData name="Eldert Grootenboer" userId="3fe8758b2c2b58d2" providerId="LiveId" clId="{23D6907B-A93B-4B68-AAB0-8812F8C2E7F2}" dt="2021-04-10T19:39:58.352" v="403" actId="1076"/>
          <ac:grpSpMkLst>
            <pc:docMk/>
            <pc:sldMk cId="4005184806" sldId="2459"/>
            <ac:grpSpMk id="15" creationId="{C29F08BD-D535-4B4D-A5AF-0B4B728F97B5}"/>
          </ac:grpSpMkLst>
        </pc:grpChg>
        <pc:grpChg chg="mod">
          <ac:chgData name="Eldert Grootenboer" userId="3fe8758b2c2b58d2" providerId="LiveId" clId="{23D6907B-A93B-4B68-AAB0-8812F8C2E7F2}" dt="2021-04-10T19:39:58.352" v="403" actId="1076"/>
          <ac:grpSpMkLst>
            <pc:docMk/>
            <pc:sldMk cId="4005184806" sldId="2459"/>
            <ac:grpSpMk id="35" creationId="{FB830DFA-7628-4268-AC48-BF44F7259DDD}"/>
          </ac:grpSpMkLst>
        </pc:grpChg>
        <pc:grpChg chg="del">
          <ac:chgData name="Eldert Grootenboer" userId="3fe8758b2c2b58d2" providerId="LiveId" clId="{23D6907B-A93B-4B68-AAB0-8812F8C2E7F2}" dt="2021-04-10T19:39:47.224" v="402" actId="478"/>
          <ac:grpSpMkLst>
            <pc:docMk/>
            <pc:sldMk cId="4005184806" sldId="2459"/>
            <ac:grpSpMk id="36" creationId="{8C2C9888-5132-474F-941C-E2FEBBA5BBCE}"/>
          </ac:grpSpMkLst>
        </pc:grpChg>
      </pc:sldChg>
      <pc:sldChg chg="mod modShow">
        <pc:chgData name="Eldert Grootenboer" userId="3fe8758b2c2b58d2" providerId="LiveId" clId="{23D6907B-A93B-4B68-AAB0-8812F8C2E7F2}" dt="2021-04-09T11:10:05.557" v="103" actId="729"/>
        <pc:sldMkLst>
          <pc:docMk/>
          <pc:sldMk cId="2351338424" sldId="2491"/>
        </pc:sldMkLst>
      </pc:sldChg>
      <pc:sldChg chg="mod modShow">
        <pc:chgData name="Eldert Grootenboer" userId="3fe8758b2c2b58d2" providerId="LiveId" clId="{23D6907B-A93B-4B68-AAB0-8812F8C2E7F2}" dt="2021-04-09T11:10:05.557" v="103" actId="729"/>
        <pc:sldMkLst>
          <pc:docMk/>
          <pc:sldMk cId="2120630816" sldId="2492"/>
        </pc:sldMkLst>
      </pc:sldChg>
      <pc:sldChg chg="modSp mod">
        <pc:chgData name="Eldert Grootenboer" userId="3fe8758b2c2b58d2" providerId="LiveId" clId="{23D6907B-A93B-4B68-AAB0-8812F8C2E7F2}" dt="2021-04-14T09:01:33.655" v="460" actId="20577"/>
        <pc:sldMkLst>
          <pc:docMk/>
          <pc:sldMk cId="1872273559" sldId="2076137177"/>
        </pc:sldMkLst>
        <pc:spChg chg="mod">
          <ac:chgData name="Eldert Grootenboer" userId="3fe8758b2c2b58d2" providerId="LiveId" clId="{23D6907B-A93B-4B68-AAB0-8812F8C2E7F2}" dt="2021-04-14T09:01:33.655" v="460" actId="20577"/>
          <ac:spMkLst>
            <pc:docMk/>
            <pc:sldMk cId="1872273559" sldId="2076137177"/>
            <ac:spMk id="4" creationId="{B15F0E40-CB2C-45A9-8481-91F276E83071}"/>
          </ac:spMkLst>
        </pc:spChg>
      </pc:sldChg>
      <pc:sldChg chg="del">
        <pc:chgData name="Eldert Grootenboer" userId="3fe8758b2c2b58d2" providerId="LiveId" clId="{23D6907B-A93B-4B68-AAB0-8812F8C2E7F2}" dt="2021-04-09T09:45:54.141" v="1" actId="47"/>
        <pc:sldMkLst>
          <pc:docMk/>
          <pc:sldMk cId="1441857371" sldId="2076137181"/>
        </pc:sldMkLst>
      </pc:sldChg>
      <pc:sldChg chg="mod modShow">
        <pc:chgData name="Eldert Grootenboer" userId="3fe8758b2c2b58d2" providerId="LiveId" clId="{23D6907B-A93B-4B68-AAB0-8812F8C2E7F2}" dt="2021-04-09T11:10:05.557" v="103" actId="729"/>
        <pc:sldMkLst>
          <pc:docMk/>
          <pc:sldMk cId="2897729049" sldId="2076137183"/>
        </pc:sldMkLst>
      </pc:sldChg>
      <pc:sldChg chg="mod modShow">
        <pc:chgData name="Eldert Grootenboer" userId="3fe8758b2c2b58d2" providerId="LiveId" clId="{23D6907B-A93B-4B68-AAB0-8812F8C2E7F2}" dt="2021-04-09T11:10:05.557" v="103" actId="729"/>
        <pc:sldMkLst>
          <pc:docMk/>
          <pc:sldMk cId="1141325467" sldId="2076137184"/>
        </pc:sldMkLst>
      </pc:sldChg>
      <pc:sldChg chg="mod modShow">
        <pc:chgData name="Eldert Grootenboer" userId="3fe8758b2c2b58d2" providerId="LiveId" clId="{23D6907B-A93B-4B68-AAB0-8812F8C2E7F2}" dt="2021-04-09T11:10:05.557" v="103" actId="729"/>
        <pc:sldMkLst>
          <pc:docMk/>
          <pc:sldMk cId="3819908435" sldId="2076137185"/>
        </pc:sldMkLst>
      </pc:sldChg>
      <pc:sldChg chg="add">
        <pc:chgData name="Eldert Grootenboer" userId="3fe8758b2c2b58d2" providerId="LiveId" clId="{23D6907B-A93B-4B68-AAB0-8812F8C2E7F2}" dt="2021-04-09T11:09:47.822" v="101" actId="22"/>
        <pc:sldMkLst>
          <pc:docMk/>
          <pc:sldMk cId="3973601792" sldId="2076137186"/>
        </pc:sldMkLst>
      </pc:sldChg>
      <pc:sldChg chg="modSp add modAnim">
        <pc:chgData name="Eldert Grootenboer" userId="3fe8758b2c2b58d2" providerId="LiveId" clId="{23D6907B-A93B-4B68-AAB0-8812F8C2E7F2}" dt="2021-04-10T19:41:52.011" v="406"/>
        <pc:sldMkLst>
          <pc:docMk/>
          <pc:sldMk cId="3426708402" sldId="2076137187"/>
        </pc:sldMkLst>
        <pc:spChg chg="mod">
          <ac:chgData name="Eldert Grootenboer" userId="3fe8758b2c2b58d2" providerId="LiveId" clId="{23D6907B-A93B-4B68-AAB0-8812F8C2E7F2}" dt="2021-04-10T19:41:47.580" v="405" actId="20577"/>
          <ac:spMkLst>
            <pc:docMk/>
            <pc:sldMk cId="3426708402" sldId="2076137187"/>
            <ac:spMk id="3" creationId="{00000000-0000-0000-0000-000000000000}"/>
          </ac:spMkLst>
        </pc:spChg>
      </pc:sldChg>
      <pc:sldChg chg="addSp delSp modSp add del mod modAnim modShow">
        <pc:chgData name="Eldert Grootenboer" userId="3fe8758b2c2b58d2" providerId="LiveId" clId="{23D6907B-A93B-4B68-AAB0-8812F8C2E7F2}" dt="2021-04-10T19:46:31.513" v="450" actId="14100"/>
        <pc:sldMkLst>
          <pc:docMk/>
          <pc:sldMk cId="352734087" sldId="2076137188"/>
        </pc:sldMkLst>
        <pc:spChg chg="mod">
          <ac:chgData name="Eldert Grootenboer" userId="3fe8758b2c2b58d2" providerId="LiveId" clId="{23D6907B-A93B-4B68-AAB0-8812F8C2E7F2}" dt="2021-04-09T11:10:26.216" v="115" actId="20577"/>
          <ac:spMkLst>
            <pc:docMk/>
            <pc:sldMk cId="352734087" sldId="2076137188"/>
            <ac:spMk id="2" creationId="{00000000-0000-0000-0000-000000000000}"/>
          </ac:spMkLst>
        </pc:spChg>
        <pc:spChg chg="mod">
          <ac:chgData name="Eldert Grootenboer" userId="3fe8758b2c2b58d2" providerId="LiveId" clId="{23D6907B-A93B-4B68-AAB0-8812F8C2E7F2}" dt="2021-04-10T19:43:37.739" v="412" actId="1076"/>
          <ac:spMkLst>
            <pc:docMk/>
            <pc:sldMk cId="352734087" sldId="2076137188"/>
            <ac:spMk id="3" creationId="{00000000-0000-0000-0000-000000000000}"/>
          </ac:spMkLst>
        </pc:spChg>
        <pc:spChg chg="add mod">
          <ac:chgData name="Eldert Grootenboer" userId="3fe8758b2c2b58d2" providerId="LiveId" clId="{23D6907B-A93B-4B68-AAB0-8812F8C2E7F2}" dt="2021-04-10T19:43:41.398" v="413" actId="368"/>
          <ac:spMkLst>
            <pc:docMk/>
            <pc:sldMk cId="352734087" sldId="2076137188"/>
            <ac:spMk id="4" creationId="{5CA80E74-63C8-4EC3-8B47-C18EF8DBCFE3}"/>
          </ac:spMkLst>
        </pc:spChg>
        <pc:spChg chg="add mod">
          <ac:chgData name="Eldert Grootenboer" userId="3fe8758b2c2b58d2" providerId="LiveId" clId="{23D6907B-A93B-4B68-AAB0-8812F8C2E7F2}" dt="2021-04-10T19:43:41.398" v="413" actId="368"/>
          <ac:spMkLst>
            <pc:docMk/>
            <pc:sldMk cId="352734087" sldId="2076137188"/>
            <ac:spMk id="5" creationId="{29835ABB-D358-4031-B718-D03D565289D2}"/>
          </ac:spMkLst>
        </pc:spChg>
        <pc:spChg chg="add mod">
          <ac:chgData name="Eldert Grootenboer" userId="3fe8758b2c2b58d2" providerId="LiveId" clId="{23D6907B-A93B-4B68-AAB0-8812F8C2E7F2}" dt="2021-04-10T19:43:41.398" v="413" actId="368"/>
          <ac:spMkLst>
            <pc:docMk/>
            <pc:sldMk cId="352734087" sldId="2076137188"/>
            <ac:spMk id="6" creationId="{82281413-CEE6-4F03-99B5-6588BC1FC2D9}"/>
          </ac:spMkLst>
        </pc:spChg>
        <pc:spChg chg="add mod">
          <ac:chgData name="Eldert Grootenboer" userId="3fe8758b2c2b58d2" providerId="LiveId" clId="{23D6907B-A93B-4B68-AAB0-8812F8C2E7F2}" dt="2021-04-10T19:43:41.398" v="413" actId="368"/>
          <ac:spMkLst>
            <pc:docMk/>
            <pc:sldMk cId="352734087" sldId="2076137188"/>
            <ac:spMk id="9" creationId="{78C9B9FA-3EE2-4708-8A54-D16894D97549}"/>
          </ac:spMkLst>
        </pc:spChg>
        <pc:spChg chg="add mod">
          <ac:chgData name="Eldert Grootenboer" userId="3fe8758b2c2b58d2" providerId="LiveId" clId="{23D6907B-A93B-4B68-AAB0-8812F8C2E7F2}" dt="2021-04-10T19:43:41.398" v="413" actId="368"/>
          <ac:spMkLst>
            <pc:docMk/>
            <pc:sldMk cId="352734087" sldId="2076137188"/>
            <ac:spMk id="10" creationId="{E4ADF6EA-669C-4752-BA9F-946FC8AC53BA}"/>
          </ac:spMkLst>
        </pc:spChg>
        <pc:spChg chg="add mod">
          <ac:chgData name="Eldert Grootenboer" userId="3fe8758b2c2b58d2" providerId="LiveId" clId="{23D6907B-A93B-4B68-AAB0-8812F8C2E7F2}" dt="2021-04-10T19:43:41.398" v="413" actId="368"/>
          <ac:spMkLst>
            <pc:docMk/>
            <pc:sldMk cId="352734087" sldId="2076137188"/>
            <ac:spMk id="11" creationId="{3D720E88-2A19-4A7C-92D5-F91002DE9037}"/>
          </ac:spMkLst>
        </pc:spChg>
        <pc:spChg chg="mod">
          <ac:chgData name="Eldert Grootenboer" userId="3fe8758b2c2b58d2" providerId="LiveId" clId="{23D6907B-A93B-4B68-AAB0-8812F8C2E7F2}" dt="2021-04-10T19:44:24.646" v="432" actId="403"/>
          <ac:spMkLst>
            <pc:docMk/>
            <pc:sldMk cId="352734087" sldId="2076137188"/>
            <ac:spMk id="13" creationId="{26811AAD-BB3F-4C86-A4FE-81E213D72BEF}"/>
          </ac:spMkLst>
        </pc:spChg>
        <pc:spChg chg="mod">
          <ac:chgData name="Eldert Grootenboer" userId="3fe8758b2c2b58d2" providerId="LiveId" clId="{23D6907B-A93B-4B68-AAB0-8812F8C2E7F2}" dt="2021-04-10T19:44:15.425" v="425" actId="403"/>
          <ac:spMkLst>
            <pc:docMk/>
            <pc:sldMk cId="352734087" sldId="2076137188"/>
            <ac:spMk id="16" creationId="{D5AEC5B9-6BD9-44BA-A137-EDA5EDF18D16}"/>
          </ac:spMkLst>
        </pc:spChg>
        <pc:spChg chg="add del mod">
          <ac:chgData name="Eldert Grootenboer" userId="3fe8758b2c2b58d2" providerId="LiveId" clId="{23D6907B-A93B-4B68-AAB0-8812F8C2E7F2}" dt="2021-04-10T19:45:06.515" v="442" actId="478"/>
          <ac:spMkLst>
            <pc:docMk/>
            <pc:sldMk cId="352734087" sldId="2076137188"/>
            <ac:spMk id="18" creationId="{C8200C53-0F82-41B5-AA8B-A224FD74A909}"/>
          </ac:spMkLst>
        </pc:spChg>
        <pc:spChg chg="add del mod">
          <ac:chgData name="Eldert Grootenboer" userId="3fe8758b2c2b58d2" providerId="LiveId" clId="{23D6907B-A93B-4B68-AAB0-8812F8C2E7F2}" dt="2021-04-10T19:45:03.389" v="441" actId="478"/>
          <ac:spMkLst>
            <pc:docMk/>
            <pc:sldMk cId="352734087" sldId="2076137188"/>
            <ac:spMk id="19" creationId="{15D7CBF1-58F5-4C32-BB79-61F2A8FE3BAB}"/>
          </ac:spMkLst>
        </pc:spChg>
        <pc:spChg chg="add mod">
          <ac:chgData name="Eldert Grootenboer" userId="3fe8758b2c2b58d2" providerId="LiveId" clId="{23D6907B-A93B-4B68-AAB0-8812F8C2E7F2}" dt="2021-04-10T19:44:51.044" v="438" actId="207"/>
          <ac:spMkLst>
            <pc:docMk/>
            <pc:sldMk cId="352734087" sldId="2076137188"/>
            <ac:spMk id="20" creationId="{06425F7A-57D9-474F-B892-BF67179C264A}"/>
          </ac:spMkLst>
        </pc:spChg>
        <pc:spChg chg="add mod">
          <ac:chgData name="Eldert Grootenboer" userId="3fe8758b2c2b58d2" providerId="LiveId" clId="{23D6907B-A93B-4B68-AAB0-8812F8C2E7F2}" dt="2021-04-10T19:44:45.320" v="437" actId="207"/>
          <ac:spMkLst>
            <pc:docMk/>
            <pc:sldMk cId="352734087" sldId="2076137188"/>
            <ac:spMk id="21" creationId="{B925A1C2-4B23-4FC6-94B7-FF19BD7DE226}"/>
          </ac:spMkLst>
        </pc:spChg>
        <pc:grpChg chg="add mod">
          <ac:chgData name="Eldert Grootenboer" userId="3fe8758b2c2b58d2" providerId="LiveId" clId="{23D6907B-A93B-4B68-AAB0-8812F8C2E7F2}" dt="2021-04-10T19:43:41.398" v="413" actId="368"/>
          <ac:grpSpMkLst>
            <pc:docMk/>
            <pc:sldMk cId="352734087" sldId="2076137188"/>
            <ac:grpSpMk id="12" creationId="{06BA3CB7-2559-4CD0-A060-4A010B909B13}"/>
          </ac:grpSpMkLst>
        </pc:grpChg>
        <pc:grpChg chg="add mod">
          <ac:chgData name="Eldert Grootenboer" userId="3fe8758b2c2b58d2" providerId="LiveId" clId="{23D6907B-A93B-4B68-AAB0-8812F8C2E7F2}" dt="2021-04-10T19:43:41.398" v="413" actId="368"/>
          <ac:grpSpMkLst>
            <pc:docMk/>
            <pc:sldMk cId="352734087" sldId="2076137188"/>
            <ac:grpSpMk id="15" creationId="{648C7BBF-83DA-4762-A94C-2E89CE504268}"/>
          </ac:grpSpMkLst>
        </pc:grpChg>
        <pc:grpChg chg="add del mod">
          <ac:chgData name="Eldert Grootenboer" userId="3fe8758b2c2b58d2" providerId="LiveId" clId="{23D6907B-A93B-4B68-AAB0-8812F8C2E7F2}" dt="2021-04-10T19:45:49.024" v="446" actId="478"/>
          <ac:grpSpMkLst>
            <pc:docMk/>
            <pc:sldMk cId="352734087" sldId="2076137188"/>
            <ac:grpSpMk id="22" creationId="{13F4145D-E381-4FCD-91CE-03CAE93A0E35}"/>
          </ac:grpSpMkLst>
        </pc:grpChg>
        <pc:picChg chg="mod">
          <ac:chgData name="Eldert Grootenboer" userId="3fe8758b2c2b58d2" providerId="LiveId" clId="{23D6907B-A93B-4B68-AAB0-8812F8C2E7F2}" dt="2021-04-10T19:43:41.398" v="413" actId="368"/>
          <ac:picMkLst>
            <pc:docMk/>
            <pc:sldMk cId="352734087" sldId="2076137188"/>
            <ac:picMk id="14" creationId="{7A08B4CB-5D96-49D6-A14B-4F5F3BED77AD}"/>
          </ac:picMkLst>
        </pc:picChg>
        <pc:picChg chg="mod">
          <ac:chgData name="Eldert Grootenboer" userId="3fe8758b2c2b58d2" providerId="LiveId" clId="{23D6907B-A93B-4B68-AAB0-8812F8C2E7F2}" dt="2021-04-10T19:43:41.398" v="413" actId="368"/>
          <ac:picMkLst>
            <pc:docMk/>
            <pc:sldMk cId="352734087" sldId="2076137188"/>
            <ac:picMk id="17" creationId="{435CF05F-BA4D-4CA2-BE45-87EA003FB161}"/>
          </ac:picMkLst>
        </pc:picChg>
        <pc:picChg chg="add mod">
          <ac:chgData name="Eldert Grootenboer" userId="3fe8758b2c2b58d2" providerId="LiveId" clId="{23D6907B-A93B-4B68-AAB0-8812F8C2E7F2}" dt="2021-04-10T19:46:31.513" v="450" actId="14100"/>
          <ac:picMkLst>
            <pc:docMk/>
            <pc:sldMk cId="352734087" sldId="2076137188"/>
            <ac:picMk id="19" creationId="{F048BD8B-B721-457A-9D4F-1CE5C8A5F48B}"/>
          </ac:picMkLst>
        </pc:picChg>
        <pc:picChg chg="del">
          <ac:chgData name="Eldert Grootenboer" userId="3fe8758b2c2b58d2" providerId="LiveId" clId="{23D6907B-A93B-4B68-AAB0-8812F8C2E7F2}" dt="2021-04-10T19:45:45.617" v="445" actId="21"/>
          <ac:picMkLst>
            <pc:docMk/>
            <pc:sldMk cId="352734087" sldId="2076137188"/>
            <ac:picMk id="1026" creationId="{23238FF5-0FE1-4462-94D3-2005363E1ABE}"/>
          </ac:picMkLst>
        </pc:picChg>
        <pc:cxnChg chg="add mod">
          <ac:chgData name="Eldert Grootenboer" userId="3fe8758b2c2b58d2" providerId="LiveId" clId="{23D6907B-A93B-4B68-AAB0-8812F8C2E7F2}" dt="2021-04-10T19:45:49.024" v="446" actId="478"/>
          <ac:cxnSpMkLst>
            <pc:docMk/>
            <pc:sldMk cId="352734087" sldId="2076137188"/>
            <ac:cxnSpMk id="7" creationId="{DA1A9AD6-6F41-4E54-B1D5-D3DE88AC94C1}"/>
          </ac:cxnSpMkLst>
        </pc:cxnChg>
        <pc:cxnChg chg="add mod">
          <ac:chgData name="Eldert Grootenboer" userId="3fe8758b2c2b58d2" providerId="LiveId" clId="{23D6907B-A93B-4B68-AAB0-8812F8C2E7F2}" dt="2021-04-10T19:45:49.024" v="446" actId="478"/>
          <ac:cxnSpMkLst>
            <pc:docMk/>
            <pc:sldMk cId="352734087" sldId="2076137188"/>
            <ac:cxnSpMk id="8" creationId="{10CF8D7C-66FE-439E-8EAE-918076694E5B}"/>
          </ac:cxnSpMkLst>
        </pc:cxnChg>
      </pc:sldChg>
      <pc:sldChg chg="addSp">
        <pc:chgData name="Eldert Grootenboer" userId="3fe8758b2c2b58d2" providerId="LiveId" clId="{23D6907B-A93B-4B68-AAB0-8812F8C2E7F2}" dt="2021-04-10T19:45:38.627" v="443"/>
        <pc:sldMkLst>
          <pc:docMk/>
          <pc:sldMk cId="1034719791" sldId="2076137188"/>
        </pc:sldMkLst>
        <pc:picChg chg="add">
          <ac:chgData name="Eldert Grootenboer" userId="3fe8758b2c2b58d2" providerId="LiveId" clId="{23D6907B-A93B-4B68-AAB0-8812F8C2E7F2}" dt="2021-04-10T19:45:38.627" v="443"/>
          <ac:picMkLst>
            <pc:docMk/>
            <pc:sldMk cId="1034719791" sldId="2076137188"/>
            <ac:picMk id="1026" creationId="{23238FF5-0FE1-4462-94D3-2005363E1ABE}"/>
          </ac:picMkLst>
        </pc:picChg>
      </pc:sldChg>
      <pc:sldChg chg="modSp add mod modAnim modShow">
        <pc:chgData name="Eldert Grootenboer" userId="3fe8758b2c2b58d2" providerId="LiveId" clId="{23D6907B-A93B-4B68-AAB0-8812F8C2E7F2}" dt="2021-04-10T16:30:27.539" v="318"/>
        <pc:sldMkLst>
          <pc:docMk/>
          <pc:sldMk cId="1823333210" sldId="2076137189"/>
        </pc:sldMkLst>
        <pc:spChg chg="mod">
          <ac:chgData name="Eldert Grootenboer" userId="3fe8758b2c2b58d2" providerId="LiveId" clId="{23D6907B-A93B-4B68-AAB0-8812F8C2E7F2}" dt="2021-04-09T11:12:18.305" v="123" actId="6549"/>
          <ac:spMkLst>
            <pc:docMk/>
            <pc:sldMk cId="1823333210" sldId="2076137189"/>
            <ac:spMk id="4" creationId="{670CB27B-671F-48A4-B590-CCD71315CA66}"/>
          </ac:spMkLst>
        </pc:spChg>
      </pc:sldChg>
      <pc:sldChg chg="add mod modShow">
        <pc:chgData name="Eldert Grootenboer" userId="3fe8758b2c2b58d2" providerId="LiveId" clId="{23D6907B-A93B-4B68-AAB0-8812F8C2E7F2}" dt="2021-04-09T11:12:08.811" v="122" actId="729"/>
        <pc:sldMkLst>
          <pc:docMk/>
          <pc:sldMk cId="824814114" sldId="2076137190"/>
        </pc:sldMkLst>
      </pc:sldChg>
      <pc:sldChg chg="addSp delSp modSp add mod delAnim modAnim modShow">
        <pc:chgData name="Eldert Grootenboer" userId="3fe8758b2c2b58d2" providerId="LiveId" clId="{23D6907B-A93B-4B68-AAB0-8812F8C2E7F2}" dt="2021-04-10T16:32:42.866" v="337"/>
        <pc:sldMkLst>
          <pc:docMk/>
          <pc:sldMk cId="128539374" sldId="2076137191"/>
        </pc:sldMkLst>
        <pc:picChg chg="mod">
          <ac:chgData name="Eldert Grootenboer" userId="3fe8758b2c2b58d2" providerId="LiveId" clId="{23D6907B-A93B-4B68-AAB0-8812F8C2E7F2}" dt="2021-04-09T12:56:23.605" v="215" actId="1037"/>
          <ac:picMkLst>
            <pc:docMk/>
            <pc:sldMk cId="128539374" sldId="2076137191"/>
            <ac:picMk id="10" creationId="{AAF605E4-9260-45A5-B115-3F094EBD88CF}"/>
          </ac:picMkLst>
        </pc:picChg>
        <pc:picChg chg="mod">
          <ac:chgData name="Eldert Grootenboer" userId="3fe8758b2c2b58d2" providerId="LiveId" clId="{23D6907B-A93B-4B68-AAB0-8812F8C2E7F2}" dt="2021-04-09T12:54:02.093" v="155" actId="1076"/>
          <ac:picMkLst>
            <pc:docMk/>
            <pc:sldMk cId="128539374" sldId="2076137191"/>
            <ac:picMk id="13" creationId="{F691BBD6-455A-48F7-BD39-F2CDA87B9770}"/>
          </ac:picMkLst>
        </pc:picChg>
        <pc:picChg chg="mod">
          <ac:chgData name="Eldert Grootenboer" userId="3fe8758b2c2b58d2" providerId="LiveId" clId="{23D6907B-A93B-4B68-AAB0-8812F8C2E7F2}" dt="2021-04-09T12:45:29.366" v="135" actId="1076"/>
          <ac:picMkLst>
            <pc:docMk/>
            <pc:sldMk cId="128539374" sldId="2076137191"/>
            <ac:picMk id="14" creationId="{94C077E2-2A07-4417-B406-E803B58F6F0D}"/>
          </ac:picMkLst>
        </pc:picChg>
        <pc:picChg chg="mod">
          <ac:chgData name="Eldert Grootenboer" userId="3fe8758b2c2b58d2" providerId="LiveId" clId="{23D6907B-A93B-4B68-AAB0-8812F8C2E7F2}" dt="2021-04-09T12:54:14.062" v="156" actId="1076"/>
          <ac:picMkLst>
            <pc:docMk/>
            <pc:sldMk cId="128539374" sldId="2076137191"/>
            <ac:picMk id="15" creationId="{F2752AA7-5303-4CAA-A821-C77645981397}"/>
          </ac:picMkLst>
        </pc:picChg>
        <pc:picChg chg="mod">
          <ac:chgData name="Eldert Grootenboer" userId="3fe8758b2c2b58d2" providerId="LiveId" clId="{23D6907B-A93B-4B68-AAB0-8812F8C2E7F2}" dt="2021-04-10T16:09:06.057" v="297" actId="1038"/>
          <ac:picMkLst>
            <pc:docMk/>
            <pc:sldMk cId="128539374" sldId="2076137191"/>
            <ac:picMk id="22" creationId="{B97DF638-AAFD-443A-8032-B34A4165C688}"/>
          </ac:picMkLst>
        </pc:picChg>
        <pc:picChg chg="mod">
          <ac:chgData name="Eldert Grootenboer" userId="3fe8758b2c2b58d2" providerId="LiveId" clId="{23D6907B-A93B-4B68-AAB0-8812F8C2E7F2}" dt="2021-04-10T16:09:06.057" v="297" actId="1038"/>
          <ac:picMkLst>
            <pc:docMk/>
            <pc:sldMk cId="128539374" sldId="2076137191"/>
            <ac:picMk id="24" creationId="{FB3401F1-269A-4E04-A9E0-819DF013FAEA}"/>
          </ac:picMkLst>
        </pc:picChg>
        <pc:picChg chg="mod">
          <ac:chgData name="Eldert Grootenboer" userId="3fe8758b2c2b58d2" providerId="LiveId" clId="{23D6907B-A93B-4B68-AAB0-8812F8C2E7F2}" dt="2021-04-09T12:55:39.819" v="181" actId="1035"/>
          <ac:picMkLst>
            <pc:docMk/>
            <pc:sldMk cId="128539374" sldId="2076137191"/>
            <ac:picMk id="26" creationId="{6360964E-455E-4A3D-BE64-C989876DC243}"/>
          </ac:picMkLst>
        </pc:picChg>
        <pc:picChg chg="mod">
          <ac:chgData name="Eldert Grootenboer" userId="3fe8758b2c2b58d2" providerId="LiveId" clId="{23D6907B-A93B-4B68-AAB0-8812F8C2E7F2}" dt="2021-04-10T16:09:06.057" v="297" actId="1038"/>
          <ac:picMkLst>
            <pc:docMk/>
            <pc:sldMk cId="128539374" sldId="2076137191"/>
            <ac:picMk id="27" creationId="{5BAE5D78-9428-4AB0-8AA5-C56BE139E615}"/>
          </ac:picMkLst>
        </pc:picChg>
        <pc:picChg chg="mod">
          <ac:chgData name="Eldert Grootenboer" userId="3fe8758b2c2b58d2" providerId="LiveId" clId="{23D6907B-A93B-4B68-AAB0-8812F8C2E7F2}" dt="2021-04-10T16:09:06.057" v="297" actId="1038"/>
          <ac:picMkLst>
            <pc:docMk/>
            <pc:sldMk cId="128539374" sldId="2076137191"/>
            <ac:picMk id="43" creationId="{B0ACE36C-2266-4D0D-9B15-B35AEE310862}"/>
          </ac:picMkLst>
        </pc:picChg>
        <pc:picChg chg="add mod">
          <ac:chgData name="Eldert Grootenboer" userId="3fe8758b2c2b58d2" providerId="LiveId" clId="{23D6907B-A93B-4B68-AAB0-8812F8C2E7F2}" dt="2021-04-10T16:09:06.057" v="297" actId="1038"/>
          <ac:picMkLst>
            <pc:docMk/>
            <pc:sldMk cId="128539374" sldId="2076137191"/>
            <ac:picMk id="68" creationId="{C9DD4663-0B46-46B9-A620-7985707645E1}"/>
          </ac:picMkLst>
        </pc:picChg>
        <pc:picChg chg="mod">
          <ac:chgData name="Eldert Grootenboer" userId="3fe8758b2c2b58d2" providerId="LiveId" clId="{23D6907B-A93B-4B68-AAB0-8812F8C2E7F2}" dt="2021-04-09T12:54:54.071" v="172" actId="1035"/>
          <ac:picMkLst>
            <pc:docMk/>
            <pc:sldMk cId="128539374" sldId="2076137191"/>
            <ac:picMk id="6146" creationId="{B0750674-1BAB-49B1-ABD7-2E131C74A395}"/>
          </ac:picMkLst>
        </pc:picChg>
        <pc:cxnChg chg="add del mod">
          <ac:chgData name="Eldert Grootenboer" userId="3fe8758b2c2b58d2" providerId="LiveId" clId="{23D6907B-A93B-4B68-AAB0-8812F8C2E7F2}" dt="2021-04-09T12:48:43.034" v="138" actId="478"/>
          <ac:cxnSpMkLst>
            <pc:docMk/>
            <pc:sldMk cId="128539374" sldId="2076137191"/>
            <ac:cxnSpMk id="18" creationId="{0BA7ED7B-D4DA-4B51-B159-886FC2005494}"/>
          </ac:cxnSpMkLst>
        </pc:cxnChg>
        <pc:cxnChg chg="add del mod">
          <ac:chgData name="Eldert Grootenboer" userId="3fe8758b2c2b58d2" providerId="LiveId" clId="{23D6907B-A93B-4B68-AAB0-8812F8C2E7F2}" dt="2021-04-09T12:53:06.767" v="145" actId="478"/>
          <ac:cxnSpMkLst>
            <pc:docMk/>
            <pc:sldMk cId="128539374" sldId="2076137191"/>
            <ac:cxnSpMk id="25" creationId="{80DA3A97-C7B9-47EA-9B1F-816E0C4A15B6}"/>
          </ac:cxnSpMkLst>
        </pc:cxnChg>
        <pc:cxnChg chg="mod">
          <ac:chgData name="Eldert Grootenboer" userId="3fe8758b2c2b58d2" providerId="LiveId" clId="{23D6907B-A93B-4B68-AAB0-8812F8C2E7F2}" dt="2021-04-09T12:54:14.062" v="156" actId="1076"/>
          <ac:cxnSpMkLst>
            <pc:docMk/>
            <pc:sldMk cId="128539374" sldId="2076137191"/>
            <ac:cxnSpMk id="29" creationId="{6C2882F2-DC79-477E-81DE-9343E99B6B7B}"/>
          </ac:cxnSpMkLst>
        </pc:cxnChg>
        <pc:cxnChg chg="mod">
          <ac:chgData name="Eldert Grootenboer" userId="3fe8758b2c2b58d2" providerId="LiveId" clId="{23D6907B-A93B-4B68-AAB0-8812F8C2E7F2}" dt="2021-04-09T12:54:54.071" v="172" actId="1035"/>
          <ac:cxnSpMkLst>
            <pc:docMk/>
            <pc:sldMk cId="128539374" sldId="2076137191"/>
            <ac:cxnSpMk id="31" creationId="{47FF76DD-7ED3-4716-9718-6D6B980118A6}"/>
          </ac:cxnSpMkLst>
        </pc:cxnChg>
        <pc:cxnChg chg="add del mod">
          <ac:chgData name="Eldert Grootenboer" userId="3fe8758b2c2b58d2" providerId="LiveId" clId="{23D6907B-A93B-4B68-AAB0-8812F8C2E7F2}" dt="2021-04-09T12:53:18.795" v="147" actId="478"/>
          <ac:cxnSpMkLst>
            <pc:docMk/>
            <pc:sldMk cId="128539374" sldId="2076137191"/>
            <ac:cxnSpMk id="32" creationId="{A1C7F9E3-C314-4A2C-923E-DC04BDCF388F}"/>
          </ac:cxnSpMkLst>
        </pc:cxnChg>
        <pc:cxnChg chg="del mod">
          <ac:chgData name="Eldert Grootenboer" userId="3fe8758b2c2b58d2" providerId="LiveId" clId="{23D6907B-A93B-4B68-AAB0-8812F8C2E7F2}" dt="2021-04-09T12:53:22.002" v="148" actId="478"/>
          <ac:cxnSpMkLst>
            <pc:docMk/>
            <pc:sldMk cId="128539374" sldId="2076137191"/>
            <ac:cxnSpMk id="33" creationId="{F8D38E99-044C-4E36-8187-6E3ABB625944}"/>
          </ac:cxnSpMkLst>
        </pc:cxnChg>
        <pc:cxnChg chg="del mod">
          <ac:chgData name="Eldert Grootenboer" userId="3fe8758b2c2b58d2" providerId="LiveId" clId="{23D6907B-A93B-4B68-AAB0-8812F8C2E7F2}" dt="2021-04-09T12:44:55.211" v="126" actId="478"/>
          <ac:cxnSpMkLst>
            <pc:docMk/>
            <pc:sldMk cId="128539374" sldId="2076137191"/>
            <ac:cxnSpMk id="35" creationId="{BA8F9710-F205-47F9-9D05-FC6B5A72624D}"/>
          </ac:cxnSpMkLst>
        </pc:cxnChg>
        <pc:cxnChg chg="add mod">
          <ac:chgData name="Eldert Grootenboer" userId="3fe8758b2c2b58d2" providerId="LiveId" clId="{23D6907B-A93B-4B68-AAB0-8812F8C2E7F2}" dt="2021-04-09T12:54:02.093" v="155" actId="1076"/>
          <ac:cxnSpMkLst>
            <pc:docMk/>
            <pc:sldMk cId="128539374" sldId="2076137191"/>
            <ac:cxnSpMk id="40" creationId="{34755AE9-6533-48E6-BABE-66FED2972954}"/>
          </ac:cxnSpMkLst>
        </pc:cxnChg>
        <pc:cxnChg chg="mod">
          <ac:chgData name="Eldert Grootenboer" userId="3fe8758b2c2b58d2" providerId="LiveId" clId="{23D6907B-A93B-4B68-AAB0-8812F8C2E7F2}" dt="2021-04-09T12:45:29.366" v="135" actId="1076"/>
          <ac:cxnSpMkLst>
            <pc:docMk/>
            <pc:sldMk cId="128539374" sldId="2076137191"/>
            <ac:cxnSpMk id="45" creationId="{23385D40-1B16-4E6D-AE90-796340CEE4D5}"/>
          </ac:cxnSpMkLst>
        </pc:cxnChg>
        <pc:cxnChg chg="del mod">
          <ac:chgData name="Eldert Grootenboer" userId="3fe8758b2c2b58d2" providerId="LiveId" clId="{23D6907B-A93B-4B68-AAB0-8812F8C2E7F2}" dt="2021-04-09T12:53:40.683" v="151" actId="478"/>
          <ac:cxnSpMkLst>
            <pc:docMk/>
            <pc:sldMk cId="128539374" sldId="2076137191"/>
            <ac:cxnSpMk id="47" creationId="{D70C315A-EDB4-410A-A7BB-39C7388F3FA4}"/>
          </ac:cxnSpMkLst>
        </pc:cxnChg>
        <pc:cxnChg chg="del mod">
          <ac:chgData name="Eldert Grootenboer" userId="3fe8758b2c2b58d2" providerId="LiveId" clId="{23D6907B-A93B-4B68-AAB0-8812F8C2E7F2}" dt="2021-04-09T12:53:39.176" v="150" actId="478"/>
          <ac:cxnSpMkLst>
            <pc:docMk/>
            <pc:sldMk cId="128539374" sldId="2076137191"/>
            <ac:cxnSpMk id="49" creationId="{4D62674E-F814-449B-9FAD-AF3C2E3B264D}"/>
          </ac:cxnSpMkLst>
        </pc:cxnChg>
        <pc:cxnChg chg="mod">
          <ac:chgData name="Eldert Grootenboer" userId="3fe8758b2c2b58d2" providerId="LiveId" clId="{23D6907B-A93B-4B68-AAB0-8812F8C2E7F2}" dt="2021-04-10T16:09:06.057" v="297" actId="1038"/>
          <ac:cxnSpMkLst>
            <pc:docMk/>
            <pc:sldMk cId="128539374" sldId="2076137191"/>
            <ac:cxnSpMk id="51" creationId="{52F37EC5-AFB2-4D45-8E8E-260BA2D1CEF6}"/>
          </ac:cxnSpMkLst>
        </pc:cxnChg>
        <pc:cxnChg chg="add mod">
          <ac:chgData name="Eldert Grootenboer" userId="3fe8758b2c2b58d2" providerId="LiveId" clId="{23D6907B-A93B-4B68-AAB0-8812F8C2E7F2}" dt="2021-04-09T12:55:39.819" v="181" actId="1035"/>
          <ac:cxnSpMkLst>
            <pc:docMk/>
            <pc:sldMk cId="128539374" sldId="2076137191"/>
            <ac:cxnSpMk id="56" creationId="{84EC937A-002B-421A-B119-B54E3A0F8AEE}"/>
          </ac:cxnSpMkLst>
        </pc:cxnChg>
        <pc:cxnChg chg="add del mod">
          <ac:chgData name="Eldert Grootenboer" userId="3fe8758b2c2b58d2" providerId="LiveId" clId="{23D6907B-A93B-4B68-AAB0-8812F8C2E7F2}" dt="2021-04-09T12:55:49.063" v="183" actId="478"/>
          <ac:cxnSpMkLst>
            <pc:docMk/>
            <pc:sldMk cId="128539374" sldId="2076137191"/>
            <ac:cxnSpMk id="58" creationId="{3F5A1AC8-F5D3-47B1-9D73-1086E92D1B6B}"/>
          </ac:cxnSpMkLst>
        </pc:cxnChg>
        <pc:cxnChg chg="mod">
          <ac:chgData name="Eldert Grootenboer" userId="3fe8758b2c2b58d2" providerId="LiveId" clId="{23D6907B-A93B-4B68-AAB0-8812F8C2E7F2}" dt="2021-04-10T16:09:06.057" v="297" actId="1038"/>
          <ac:cxnSpMkLst>
            <pc:docMk/>
            <pc:sldMk cId="128539374" sldId="2076137191"/>
            <ac:cxnSpMk id="59" creationId="{35D5801F-4A25-420A-9775-D3D27E16FA25}"/>
          </ac:cxnSpMkLst>
        </pc:cxnChg>
        <pc:cxnChg chg="mod">
          <ac:chgData name="Eldert Grootenboer" userId="3fe8758b2c2b58d2" providerId="LiveId" clId="{23D6907B-A93B-4B68-AAB0-8812F8C2E7F2}" dt="2021-04-10T16:09:06.057" v="297" actId="1038"/>
          <ac:cxnSpMkLst>
            <pc:docMk/>
            <pc:sldMk cId="128539374" sldId="2076137191"/>
            <ac:cxnSpMk id="61" creationId="{A2429135-BAA9-4A07-AB82-DDF77FFE80B2}"/>
          </ac:cxnSpMkLst>
        </pc:cxnChg>
        <pc:cxnChg chg="del mod">
          <ac:chgData name="Eldert Grootenboer" userId="3fe8758b2c2b58d2" providerId="LiveId" clId="{23D6907B-A93B-4B68-AAB0-8812F8C2E7F2}" dt="2021-04-09T12:49:18.194" v="141" actId="478"/>
          <ac:cxnSpMkLst>
            <pc:docMk/>
            <pc:sldMk cId="128539374" sldId="2076137191"/>
            <ac:cxnSpMk id="63" creationId="{15193934-6A6E-47C3-BBB9-927A6F37B872}"/>
          </ac:cxnSpMkLst>
        </pc:cxnChg>
        <pc:cxnChg chg="add mod">
          <ac:chgData name="Eldert Grootenboer" userId="3fe8758b2c2b58d2" providerId="LiveId" clId="{23D6907B-A93B-4B68-AAB0-8812F8C2E7F2}" dt="2021-04-10T16:09:06.057" v="297" actId="1038"/>
          <ac:cxnSpMkLst>
            <pc:docMk/>
            <pc:sldMk cId="128539374" sldId="2076137191"/>
            <ac:cxnSpMk id="72" creationId="{C92680A5-05C8-42AB-92AB-4AB6E802A432}"/>
          </ac:cxnSpMkLst>
        </pc:cxnChg>
        <pc:cxnChg chg="add mod">
          <ac:chgData name="Eldert Grootenboer" userId="3fe8758b2c2b58d2" providerId="LiveId" clId="{23D6907B-A93B-4B68-AAB0-8812F8C2E7F2}" dt="2021-04-10T16:09:06.057" v="297" actId="1038"/>
          <ac:cxnSpMkLst>
            <pc:docMk/>
            <pc:sldMk cId="128539374" sldId="2076137191"/>
            <ac:cxnSpMk id="6144" creationId="{CCB53CBD-0567-4494-9224-710EF3248269}"/>
          </ac:cxnSpMkLst>
        </pc:cxnChg>
        <pc:cxnChg chg="add mod">
          <ac:chgData name="Eldert Grootenboer" userId="3fe8758b2c2b58d2" providerId="LiveId" clId="{23D6907B-A93B-4B68-AAB0-8812F8C2E7F2}" dt="2021-04-10T16:09:06.057" v="297" actId="1038"/>
          <ac:cxnSpMkLst>
            <pc:docMk/>
            <pc:sldMk cId="128539374" sldId="2076137191"/>
            <ac:cxnSpMk id="6147" creationId="{2F49F2A2-D2C4-4670-8DDE-E05AA962486D}"/>
          </ac:cxnSpMkLst>
        </pc:cxnChg>
      </pc:sldChg>
    </pc:docChg>
  </pc:docChgLst>
  <pc:docChgLst>
    <pc:chgData name="Eldert Grootenboer" userId="3fe8758b2c2b58d2" providerId="LiveId" clId="{5B4FEA49-3FA8-4920-9BF7-DBBC8F3F99AA}"/>
    <pc:docChg chg="custSel addSld delSld modSld delMainMaster modSection">
      <pc:chgData name="Eldert Grootenboer" userId="3fe8758b2c2b58d2" providerId="LiveId" clId="{5B4FEA49-3FA8-4920-9BF7-DBBC8F3F99AA}" dt="2019-05-14T08:19:12.121" v="57" actId="20577"/>
      <pc:docMkLst>
        <pc:docMk/>
      </pc:docMkLst>
      <pc:sldChg chg="del">
        <pc:chgData name="Eldert Grootenboer" userId="3fe8758b2c2b58d2" providerId="LiveId" clId="{5B4FEA49-3FA8-4920-9BF7-DBBC8F3F99AA}" dt="2019-05-14T07:05:02.377" v="0" actId="2696"/>
        <pc:sldMkLst>
          <pc:docMk/>
          <pc:sldMk cId="4083944162" sldId="256"/>
        </pc:sldMkLst>
      </pc:sldChg>
      <pc:sldChg chg="del">
        <pc:chgData name="Eldert Grootenboer" userId="3fe8758b2c2b58d2" providerId="LiveId" clId="{5B4FEA49-3FA8-4920-9BF7-DBBC8F3F99AA}" dt="2019-05-14T07:05:02.394" v="1" actId="2696"/>
        <pc:sldMkLst>
          <pc:docMk/>
          <pc:sldMk cId="2281233733" sldId="258"/>
        </pc:sldMkLst>
      </pc:sldChg>
      <pc:sldChg chg="del">
        <pc:chgData name="Eldert Grootenboer" userId="3fe8758b2c2b58d2" providerId="LiveId" clId="{5B4FEA49-3FA8-4920-9BF7-DBBC8F3F99AA}" dt="2019-05-14T07:05:02.568" v="17" actId="2696"/>
        <pc:sldMkLst>
          <pc:docMk/>
          <pc:sldMk cId="1111712554" sldId="259"/>
        </pc:sldMkLst>
      </pc:sldChg>
      <pc:sldChg chg="del">
        <pc:chgData name="Eldert Grootenboer" userId="3fe8758b2c2b58d2" providerId="LiveId" clId="{5B4FEA49-3FA8-4920-9BF7-DBBC8F3F99AA}" dt="2019-05-14T07:05:02.423" v="2" actId="2696"/>
        <pc:sldMkLst>
          <pc:docMk/>
          <pc:sldMk cId="1999354278" sldId="260"/>
        </pc:sldMkLst>
      </pc:sldChg>
      <pc:sldChg chg="modSp modAnim">
        <pc:chgData name="Eldert Grootenboer" userId="3fe8758b2c2b58d2" providerId="LiveId" clId="{5B4FEA49-3FA8-4920-9BF7-DBBC8F3F99AA}" dt="2019-05-14T08:19:12.121" v="57" actId="20577"/>
        <pc:sldMkLst>
          <pc:docMk/>
          <pc:sldMk cId="999647639" sldId="1573"/>
        </pc:sldMkLst>
        <pc:spChg chg="mod">
          <ac:chgData name="Eldert Grootenboer" userId="3fe8758b2c2b58d2" providerId="LiveId" clId="{5B4FEA49-3FA8-4920-9BF7-DBBC8F3F99AA}" dt="2019-05-14T08:19:12.121" v="57" actId="20577"/>
          <ac:spMkLst>
            <pc:docMk/>
            <pc:sldMk cId="999647639" sldId="1573"/>
            <ac:spMk id="8" creationId="{EEAB4BC6-5B9D-4629-B82C-6394E3CC07F3}"/>
          </ac:spMkLst>
        </pc:spChg>
      </pc:sldChg>
      <pc:sldChg chg="addSp delSp modSp modNotes">
        <pc:chgData name="Eldert Grootenboer" userId="3fe8758b2c2b58d2" providerId="LiveId" clId="{5B4FEA49-3FA8-4920-9BF7-DBBC8F3F99AA}" dt="2019-05-14T07:06:53.551" v="49"/>
        <pc:sldMkLst>
          <pc:docMk/>
          <pc:sldMk cId="847906476" sldId="1863"/>
        </pc:sldMkLst>
        <pc:picChg chg="del">
          <ac:chgData name="Eldert Grootenboer" userId="3fe8758b2c2b58d2" providerId="LiveId" clId="{5B4FEA49-3FA8-4920-9BF7-DBBC8F3F99AA}" dt="2019-05-14T07:06:31.235" v="39" actId="478"/>
          <ac:picMkLst>
            <pc:docMk/>
            <pc:sldMk cId="847906476" sldId="1863"/>
            <ac:picMk id="8" creationId="{4F1489C0-C535-4C28-A6A9-9EFB3BBF66EF}"/>
          </ac:picMkLst>
        </pc:picChg>
        <pc:picChg chg="add mod">
          <ac:chgData name="Eldert Grootenboer" userId="3fe8758b2c2b58d2" providerId="LiveId" clId="{5B4FEA49-3FA8-4920-9BF7-DBBC8F3F99AA}" dt="2019-05-14T07:06:44.597" v="48" actId="1037"/>
          <ac:picMkLst>
            <pc:docMk/>
            <pc:sldMk cId="847906476" sldId="1863"/>
            <ac:picMk id="1026" creationId="{990845E3-1433-4BAA-A7F2-A0578629717B}"/>
          </ac:picMkLst>
        </pc:picChg>
      </pc:sldChg>
      <pc:sldChg chg="add del">
        <pc:chgData name="Eldert Grootenboer" userId="3fe8758b2c2b58d2" providerId="LiveId" clId="{5B4FEA49-3FA8-4920-9BF7-DBBC8F3F99AA}" dt="2019-05-14T07:06:14.226" v="38" actId="2696"/>
        <pc:sldMkLst>
          <pc:docMk/>
          <pc:sldMk cId="1773326761" sldId="1870"/>
        </pc:sldMkLst>
      </pc:sldChg>
      <pc:sldChg chg="del">
        <pc:chgData name="Eldert Grootenboer" userId="3fe8758b2c2b58d2" providerId="LiveId" clId="{5B4FEA49-3FA8-4920-9BF7-DBBC8F3F99AA}" dt="2019-05-14T07:05:02.464" v="15" actId="2696"/>
        <pc:sldMkLst>
          <pc:docMk/>
          <pc:sldMk cId="3964431128" sldId="1870"/>
        </pc:sldMkLst>
      </pc:sldChg>
      <pc:sldMasterChg chg="del delSldLayout">
        <pc:chgData name="Eldert Grootenboer" userId="3fe8758b2c2b58d2" providerId="LiveId" clId="{5B4FEA49-3FA8-4920-9BF7-DBBC8F3F99AA}" dt="2019-05-14T07:05:02.576" v="20" actId="2696"/>
        <pc:sldMasterMkLst>
          <pc:docMk/>
          <pc:sldMasterMk cId="2099163038" sldId="2147483761"/>
        </pc:sldMasterMkLst>
        <pc:sldLayoutChg chg="del">
          <pc:chgData name="Eldert Grootenboer" userId="3fe8758b2c2b58d2" providerId="LiveId" clId="{5B4FEA49-3FA8-4920-9BF7-DBBC8F3F99AA}" dt="2019-05-14T07:05:02.570" v="18" actId="2696"/>
          <pc:sldLayoutMkLst>
            <pc:docMk/>
            <pc:sldMasterMk cId="2099163038" sldId="2147483761"/>
            <pc:sldLayoutMk cId="2261260738" sldId="2147483762"/>
          </pc:sldLayoutMkLst>
        </pc:sldLayoutChg>
        <pc:sldLayoutChg chg="del">
          <pc:chgData name="Eldert Grootenboer" userId="3fe8758b2c2b58d2" providerId="LiveId" clId="{5B4FEA49-3FA8-4920-9BF7-DBBC8F3F99AA}" dt="2019-05-14T07:05:02.572" v="19" actId="2696"/>
          <pc:sldLayoutMkLst>
            <pc:docMk/>
            <pc:sldMasterMk cId="2099163038" sldId="2147483761"/>
            <pc:sldLayoutMk cId="885757122" sldId="2147483763"/>
          </pc:sldLayoutMkLst>
        </pc:sldLayoutChg>
        <pc:sldLayoutChg chg="del">
          <pc:chgData name="Eldert Grootenboer" userId="3fe8758b2c2b58d2" providerId="LiveId" clId="{5B4FEA49-3FA8-4920-9BF7-DBBC8F3F99AA}" dt="2019-05-14T07:05:02.465" v="16" actId="2696"/>
          <pc:sldLayoutMkLst>
            <pc:docMk/>
            <pc:sldMasterMk cId="2099163038" sldId="2147483761"/>
            <pc:sldLayoutMk cId="1831670529" sldId="2147483764"/>
          </pc:sldLayoutMkLst>
        </pc:sldLayoutChg>
      </pc:sldMasterChg>
      <pc:sldMasterChg chg="del delSldLayout">
        <pc:chgData name="Eldert Grootenboer" userId="3fe8758b2c2b58d2" providerId="LiveId" clId="{5B4FEA49-3FA8-4920-9BF7-DBBC8F3F99AA}" dt="2019-05-14T07:05:02.447" v="14" actId="2696"/>
        <pc:sldMasterMkLst>
          <pc:docMk/>
          <pc:sldMasterMk cId="4174638879" sldId="2147483765"/>
        </pc:sldMasterMkLst>
        <pc:sldLayoutChg chg="del">
          <pc:chgData name="Eldert Grootenboer" userId="3fe8758b2c2b58d2" providerId="LiveId" clId="{5B4FEA49-3FA8-4920-9BF7-DBBC8F3F99AA}" dt="2019-05-14T07:05:02.426" v="3" actId="2696"/>
          <pc:sldLayoutMkLst>
            <pc:docMk/>
            <pc:sldMasterMk cId="4174638879" sldId="2147483765"/>
            <pc:sldLayoutMk cId="2323491813" sldId="2147483766"/>
          </pc:sldLayoutMkLst>
        </pc:sldLayoutChg>
        <pc:sldLayoutChg chg="del">
          <pc:chgData name="Eldert Grootenboer" userId="3fe8758b2c2b58d2" providerId="LiveId" clId="{5B4FEA49-3FA8-4920-9BF7-DBBC8F3F99AA}" dt="2019-05-14T07:05:02.427" v="4" actId="2696"/>
          <pc:sldLayoutMkLst>
            <pc:docMk/>
            <pc:sldMasterMk cId="4174638879" sldId="2147483765"/>
            <pc:sldLayoutMk cId="2110519123" sldId="2147483767"/>
          </pc:sldLayoutMkLst>
        </pc:sldLayoutChg>
        <pc:sldLayoutChg chg="del">
          <pc:chgData name="Eldert Grootenboer" userId="3fe8758b2c2b58d2" providerId="LiveId" clId="{5B4FEA49-3FA8-4920-9BF7-DBBC8F3F99AA}" dt="2019-05-14T07:05:02.431" v="5" actId="2696"/>
          <pc:sldLayoutMkLst>
            <pc:docMk/>
            <pc:sldMasterMk cId="4174638879" sldId="2147483765"/>
            <pc:sldLayoutMk cId="2184991157" sldId="2147483768"/>
          </pc:sldLayoutMkLst>
        </pc:sldLayoutChg>
        <pc:sldLayoutChg chg="del">
          <pc:chgData name="Eldert Grootenboer" userId="3fe8758b2c2b58d2" providerId="LiveId" clId="{5B4FEA49-3FA8-4920-9BF7-DBBC8F3F99AA}" dt="2019-05-14T07:05:02.433" v="6" actId="2696"/>
          <pc:sldLayoutMkLst>
            <pc:docMk/>
            <pc:sldMasterMk cId="4174638879" sldId="2147483765"/>
            <pc:sldLayoutMk cId="4138562126" sldId="2147483769"/>
          </pc:sldLayoutMkLst>
        </pc:sldLayoutChg>
        <pc:sldLayoutChg chg="del">
          <pc:chgData name="Eldert Grootenboer" userId="3fe8758b2c2b58d2" providerId="LiveId" clId="{5B4FEA49-3FA8-4920-9BF7-DBBC8F3F99AA}" dt="2019-05-14T07:05:02.434" v="7" actId="2696"/>
          <pc:sldLayoutMkLst>
            <pc:docMk/>
            <pc:sldMasterMk cId="4174638879" sldId="2147483765"/>
            <pc:sldLayoutMk cId="1881392424" sldId="2147483770"/>
          </pc:sldLayoutMkLst>
        </pc:sldLayoutChg>
        <pc:sldLayoutChg chg="del">
          <pc:chgData name="Eldert Grootenboer" userId="3fe8758b2c2b58d2" providerId="LiveId" clId="{5B4FEA49-3FA8-4920-9BF7-DBBC8F3F99AA}" dt="2019-05-14T07:05:02.435" v="8" actId="2696"/>
          <pc:sldLayoutMkLst>
            <pc:docMk/>
            <pc:sldMasterMk cId="4174638879" sldId="2147483765"/>
            <pc:sldLayoutMk cId="3221945013" sldId="2147483771"/>
          </pc:sldLayoutMkLst>
        </pc:sldLayoutChg>
        <pc:sldLayoutChg chg="del">
          <pc:chgData name="Eldert Grootenboer" userId="3fe8758b2c2b58d2" providerId="LiveId" clId="{5B4FEA49-3FA8-4920-9BF7-DBBC8F3F99AA}" dt="2019-05-14T07:05:02.436" v="9" actId="2696"/>
          <pc:sldLayoutMkLst>
            <pc:docMk/>
            <pc:sldMasterMk cId="4174638879" sldId="2147483765"/>
            <pc:sldLayoutMk cId="4214838252" sldId="2147483772"/>
          </pc:sldLayoutMkLst>
        </pc:sldLayoutChg>
        <pc:sldLayoutChg chg="del">
          <pc:chgData name="Eldert Grootenboer" userId="3fe8758b2c2b58d2" providerId="LiveId" clId="{5B4FEA49-3FA8-4920-9BF7-DBBC8F3F99AA}" dt="2019-05-14T07:05:02.437" v="10" actId="2696"/>
          <pc:sldLayoutMkLst>
            <pc:docMk/>
            <pc:sldMasterMk cId="4174638879" sldId="2147483765"/>
            <pc:sldLayoutMk cId="1318324809" sldId="2147483773"/>
          </pc:sldLayoutMkLst>
        </pc:sldLayoutChg>
        <pc:sldLayoutChg chg="del">
          <pc:chgData name="Eldert Grootenboer" userId="3fe8758b2c2b58d2" providerId="LiveId" clId="{5B4FEA49-3FA8-4920-9BF7-DBBC8F3F99AA}" dt="2019-05-14T07:05:02.438" v="11" actId="2696"/>
          <pc:sldLayoutMkLst>
            <pc:docMk/>
            <pc:sldMasterMk cId="4174638879" sldId="2147483765"/>
            <pc:sldLayoutMk cId="4124898597" sldId="2147483774"/>
          </pc:sldLayoutMkLst>
        </pc:sldLayoutChg>
        <pc:sldLayoutChg chg="del">
          <pc:chgData name="Eldert Grootenboer" userId="3fe8758b2c2b58d2" providerId="LiveId" clId="{5B4FEA49-3FA8-4920-9BF7-DBBC8F3F99AA}" dt="2019-05-14T07:05:02.440" v="12" actId="2696"/>
          <pc:sldLayoutMkLst>
            <pc:docMk/>
            <pc:sldMasterMk cId="4174638879" sldId="2147483765"/>
            <pc:sldLayoutMk cId="496292485" sldId="2147483775"/>
          </pc:sldLayoutMkLst>
        </pc:sldLayoutChg>
        <pc:sldLayoutChg chg="del">
          <pc:chgData name="Eldert Grootenboer" userId="3fe8758b2c2b58d2" providerId="LiveId" clId="{5B4FEA49-3FA8-4920-9BF7-DBBC8F3F99AA}" dt="2019-05-14T07:05:02.442" v="13" actId="2696"/>
          <pc:sldLayoutMkLst>
            <pc:docMk/>
            <pc:sldMasterMk cId="4174638879" sldId="2147483765"/>
            <pc:sldLayoutMk cId="1313563990" sldId="2147483776"/>
          </pc:sldLayoutMkLst>
        </pc:sldLayoutChg>
      </pc:sldMasterChg>
    </pc:docChg>
  </pc:docChgLst>
  <pc:docChgLst>
    <pc:chgData name="Eldert Grootenboer" userId="3fe8758b2c2b58d2" providerId="LiveId" clId="{6ECB1407-42E1-4C43-91EC-6B6001F96710}"/>
    <pc:docChg chg="undo redo custSel addSld delSld modSld addSection delSection modSection">
      <pc:chgData name="Eldert Grootenboer" userId="3fe8758b2c2b58d2" providerId="LiveId" clId="{6ECB1407-42E1-4C43-91EC-6B6001F96710}" dt="2021-04-21T08:35:25.275" v="1029"/>
      <pc:docMkLst>
        <pc:docMk/>
      </pc:docMkLst>
      <pc:sldChg chg="modSp mod">
        <pc:chgData name="Eldert Grootenboer" userId="3fe8758b2c2b58d2" providerId="LiveId" clId="{6ECB1407-42E1-4C43-91EC-6B6001F96710}" dt="2021-04-17T12:36:29.236" v="20" actId="20577"/>
        <pc:sldMkLst>
          <pc:docMk/>
          <pc:sldMk cId="4134529067" sldId="256"/>
        </pc:sldMkLst>
        <pc:spChg chg="mod">
          <ac:chgData name="Eldert Grootenboer" userId="3fe8758b2c2b58d2" providerId="LiveId" clId="{6ECB1407-42E1-4C43-91EC-6B6001F96710}" dt="2021-04-17T12:36:29.236" v="20" actId="20577"/>
          <ac:spMkLst>
            <pc:docMk/>
            <pc:sldMk cId="4134529067" sldId="256"/>
            <ac:spMk id="2" creationId="{1A81B1EB-08D0-492D-BD65-8CF6F379BE2B}"/>
          </ac:spMkLst>
        </pc:spChg>
      </pc:sldChg>
      <pc:sldChg chg="addSp delSp modSp add mod modTransition modClrScheme modAnim chgLayout">
        <pc:chgData name="Eldert Grootenboer" userId="3fe8758b2c2b58d2" providerId="LiveId" clId="{6ECB1407-42E1-4C43-91EC-6B6001F96710}" dt="2021-04-17T13:09:18.589" v="213"/>
        <pc:sldMkLst>
          <pc:docMk/>
          <pc:sldMk cId="1775472727" sldId="262"/>
        </pc:sldMkLst>
        <pc:spChg chg="add del mod ord">
          <ac:chgData name="Eldert Grootenboer" userId="3fe8758b2c2b58d2" providerId="LiveId" clId="{6ECB1407-42E1-4C43-91EC-6B6001F96710}" dt="2021-04-17T13:08:39.577" v="212" actId="700"/>
          <ac:spMkLst>
            <pc:docMk/>
            <pc:sldMk cId="1775472727" sldId="262"/>
            <ac:spMk id="2" creationId="{8B3D9B70-C95F-4892-AC1C-F45909B9173C}"/>
          </ac:spMkLst>
        </pc:spChg>
      </pc:sldChg>
      <pc:sldChg chg="modSp add del mod modClrScheme chgLayout">
        <pc:chgData name="Eldert Grootenboer" userId="3fe8758b2c2b58d2" providerId="LiveId" clId="{6ECB1407-42E1-4C43-91EC-6B6001F96710}" dt="2021-04-20T07:18:58.922" v="777" actId="47"/>
        <pc:sldMkLst>
          <pc:docMk/>
          <pc:sldMk cId="2960226332" sldId="263"/>
        </pc:sldMkLst>
        <pc:spChg chg="mod ord">
          <ac:chgData name="Eldert Grootenboer" userId="3fe8758b2c2b58d2" providerId="LiveId" clId="{6ECB1407-42E1-4C43-91EC-6B6001F96710}" dt="2021-04-17T13:08:39.577" v="212" actId="700"/>
          <ac:spMkLst>
            <pc:docMk/>
            <pc:sldMk cId="2960226332" sldId="263"/>
            <ac:spMk id="3" creationId="{00000000-0000-0000-0000-000000000000}"/>
          </ac:spMkLst>
        </pc:spChg>
      </pc:sldChg>
      <pc:sldChg chg="modSp">
        <pc:chgData name="Eldert Grootenboer" userId="3fe8758b2c2b58d2" providerId="LiveId" clId="{6ECB1407-42E1-4C43-91EC-6B6001F96710}" dt="2021-04-20T07:30:28.889" v="1019" actId="20577"/>
        <pc:sldMkLst>
          <pc:docMk/>
          <pc:sldMk cId="3583683268" sldId="278"/>
        </pc:sldMkLst>
        <pc:spChg chg="mod">
          <ac:chgData name="Eldert Grootenboer" userId="3fe8758b2c2b58d2" providerId="LiveId" clId="{6ECB1407-42E1-4C43-91EC-6B6001F96710}" dt="2021-04-20T07:29:36.638" v="928" actId="20577"/>
          <ac:spMkLst>
            <pc:docMk/>
            <pc:sldMk cId="3583683268" sldId="278"/>
            <ac:spMk id="7" creationId="{00000000-0000-0000-0000-000000000000}"/>
          </ac:spMkLst>
        </pc:spChg>
        <pc:spChg chg="mod">
          <ac:chgData name="Eldert Grootenboer" userId="3fe8758b2c2b58d2" providerId="LiveId" clId="{6ECB1407-42E1-4C43-91EC-6B6001F96710}" dt="2021-04-20T07:29:25.538" v="899" actId="20577"/>
          <ac:spMkLst>
            <pc:docMk/>
            <pc:sldMk cId="3583683268" sldId="278"/>
            <ac:spMk id="9" creationId="{00000000-0000-0000-0000-000000000000}"/>
          </ac:spMkLst>
        </pc:spChg>
        <pc:spChg chg="mod">
          <ac:chgData name="Eldert Grootenboer" userId="3fe8758b2c2b58d2" providerId="LiveId" clId="{6ECB1407-42E1-4C43-91EC-6B6001F96710}" dt="2021-04-20T07:30:12.842" v="973" actId="20577"/>
          <ac:spMkLst>
            <pc:docMk/>
            <pc:sldMk cId="3583683268" sldId="278"/>
            <ac:spMk id="15" creationId="{00000000-0000-0000-0000-000000000000}"/>
          </ac:spMkLst>
        </pc:spChg>
        <pc:spChg chg="mod">
          <ac:chgData name="Eldert Grootenboer" userId="3fe8758b2c2b58d2" providerId="LiveId" clId="{6ECB1407-42E1-4C43-91EC-6B6001F96710}" dt="2021-04-20T07:30:06.435" v="966" actId="20577"/>
          <ac:spMkLst>
            <pc:docMk/>
            <pc:sldMk cId="3583683268" sldId="278"/>
            <ac:spMk id="17" creationId="{00000000-0000-0000-0000-000000000000}"/>
          </ac:spMkLst>
        </pc:spChg>
        <pc:spChg chg="mod">
          <ac:chgData name="Eldert Grootenboer" userId="3fe8758b2c2b58d2" providerId="LiveId" clId="{6ECB1407-42E1-4C43-91EC-6B6001F96710}" dt="2021-04-20T07:30:28.889" v="1019" actId="20577"/>
          <ac:spMkLst>
            <pc:docMk/>
            <pc:sldMk cId="3583683268" sldId="278"/>
            <ac:spMk id="20" creationId="{00000000-0000-0000-0000-000000000000}"/>
          </ac:spMkLst>
        </pc:spChg>
      </pc:sldChg>
      <pc:sldChg chg="addSp delSp modSp add mod modClrScheme modAnim chgLayout">
        <pc:chgData name="Eldert Grootenboer" userId="3fe8758b2c2b58d2" providerId="LiveId" clId="{6ECB1407-42E1-4C43-91EC-6B6001F96710}" dt="2021-04-17T14:20:34.478" v="573"/>
        <pc:sldMkLst>
          <pc:docMk/>
          <pc:sldMk cId="1651462365" sldId="306"/>
        </pc:sldMkLst>
        <pc:spChg chg="mod ord">
          <ac:chgData name="Eldert Grootenboer" userId="3fe8758b2c2b58d2" providerId="LiveId" clId="{6ECB1407-42E1-4C43-91EC-6B6001F96710}" dt="2021-04-17T13:43:02.362" v="507" actId="27636"/>
          <ac:spMkLst>
            <pc:docMk/>
            <pc:sldMk cId="1651462365" sldId="306"/>
            <ac:spMk id="2" creationId="{958E292A-01A3-4C50-AB2E-D9560F586EAC}"/>
          </ac:spMkLst>
        </pc:spChg>
        <pc:spChg chg="del mod ord">
          <ac:chgData name="Eldert Grootenboer" userId="3fe8758b2c2b58d2" providerId="LiveId" clId="{6ECB1407-42E1-4C43-91EC-6B6001F96710}" dt="2021-04-17T13:42:58.083" v="505" actId="26606"/>
          <ac:spMkLst>
            <pc:docMk/>
            <pc:sldMk cId="1651462365" sldId="306"/>
            <ac:spMk id="3" creationId="{EBF1D13B-4865-4C5F-B428-6CD74FB3A9C9}"/>
          </ac:spMkLst>
        </pc:spChg>
        <pc:spChg chg="add del mod">
          <ac:chgData name="Eldert Grootenboer" userId="3fe8758b2c2b58d2" providerId="LiveId" clId="{6ECB1407-42E1-4C43-91EC-6B6001F96710}" dt="2021-04-17T12:45:10.101" v="33" actId="6264"/>
          <ac:spMkLst>
            <pc:docMk/>
            <pc:sldMk cId="1651462365" sldId="306"/>
            <ac:spMk id="5" creationId="{71E7671D-9C32-498C-B28F-516C25DF657A}"/>
          </ac:spMkLst>
        </pc:spChg>
        <pc:spChg chg="add del mod">
          <ac:chgData name="Eldert Grootenboer" userId="3fe8758b2c2b58d2" providerId="LiveId" clId="{6ECB1407-42E1-4C43-91EC-6B6001F96710}" dt="2021-04-17T12:45:10.101" v="33" actId="6264"/>
          <ac:spMkLst>
            <pc:docMk/>
            <pc:sldMk cId="1651462365" sldId="306"/>
            <ac:spMk id="6" creationId="{4A06ED83-1A5C-442E-8CC6-BE5D4463670D}"/>
          </ac:spMkLst>
        </pc:spChg>
        <pc:graphicFrameChg chg="add">
          <ac:chgData name="Eldert Grootenboer" userId="3fe8758b2c2b58d2" providerId="LiveId" clId="{6ECB1407-42E1-4C43-91EC-6B6001F96710}" dt="2021-04-17T13:42:58.083" v="505" actId="26606"/>
          <ac:graphicFrameMkLst>
            <pc:docMk/>
            <pc:sldMk cId="1651462365" sldId="306"/>
            <ac:graphicFrameMk id="7" creationId="{5E6EB67D-12B7-4360-9D0C-B7A08E851E9C}"/>
          </ac:graphicFrameMkLst>
        </pc:graphicFrameChg>
        <pc:picChg chg="del mod">
          <ac:chgData name="Eldert Grootenboer" userId="3fe8758b2c2b58d2" providerId="LiveId" clId="{6ECB1407-42E1-4C43-91EC-6B6001F96710}" dt="2021-04-17T13:42:47.879" v="504" actId="478"/>
          <ac:picMkLst>
            <pc:docMk/>
            <pc:sldMk cId="1651462365" sldId="306"/>
            <ac:picMk id="4" creationId="{C3EC2155-99CA-4D69-9EA9-7869873CCA2B}"/>
          </ac:picMkLst>
        </pc:picChg>
        <pc:picChg chg="add del mod">
          <ac:chgData name="Eldert Grootenboer" userId="3fe8758b2c2b58d2" providerId="LiveId" clId="{6ECB1407-42E1-4C43-91EC-6B6001F96710}" dt="2021-04-17T13:05:07.972" v="205" actId="478"/>
          <ac:picMkLst>
            <pc:docMk/>
            <pc:sldMk cId="1651462365" sldId="306"/>
            <ac:picMk id="5" creationId="{0C3D0020-0A2B-4793-A989-ED1830DDEAFF}"/>
          </ac:picMkLst>
        </pc:picChg>
      </pc:sldChg>
      <pc:sldChg chg="addSp delSp modSp add mod modClrScheme modAnim chgLayout">
        <pc:chgData name="Eldert Grootenboer" userId="3fe8758b2c2b58d2" providerId="LiveId" clId="{6ECB1407-42E1-4C43-91EC-6B6001F96710}" dt="2021-04-17T14:19:11.796" v="551"/>
        <pc:sldMkLst>
          <pc:docMk/>
          <pc:sldMk cId="869971932" sldId="307"/>
        </pc:sldMkLst>
        <pc:spChg chg="mod ord">
          <ac:chgData name="Eldert Grootenboer" userId="3fe8758b2c2b58d2" providerId="LiveId" clId="{6ECB1407-42E1-4C43-91EC-6B6001F96710}" dt="2021-04-17T13:39:07.296" v="440" actId="6264"/>
          <ac:spMkLst>
            <pc:docMk/>
            <pc:sldMk cId="869971932" sldId="307"/>
            <ac:spMk id="2" creationId="{958E292A-01A3-4C50-AB2E-D9560F586EAC}"/>
          </ac:spMkLst>
        </pc:spChg>
        <pc:spChg chg="del mod ord">
          <ac:chgData name="Eldert Grootenboer" userId="3fe8758b2c2b58d2" providerId="LiveId" clId="{6ECB1407-42E1-4C43-91EC-6B6001F96710}" dt="2021-04-17T13:38:59.596" v="437" actId="26606"/>
          <ac:spMkLst>
            <pc:docMk/>
            <pc:sldMk cId="869971932" sldId="307"/>
            <ac:spMk id="3" creationId="{EBF1D13B-4865-4C5F-B428-6CD74FB3A9C9}"/>
          </ac:spMkLst>
        </pc:spChg>
        <pc:spChg chg="add del mod">
          <ac:chgData name="Eldert Grootenboer" userId="3fe8758b2c2b58d2" providerId="LiveId" clId="{6ECB1407-42E1-4C43-91EC-6B6001F96710}" dt="2021-04-17T12:45:10.101" v="33" actId="6264"/>
          <ac:spMkLst>
            <pc:docMk/>
            <pc:sldMk cId="869971932" sldId="307"/>
            <ac:spMk id="4" creationId="{A0A3B168-942E-4949-8776-E3A5B0361579}"/>
          </ac:spMkLst>
        </pc:spChg>
        <pc:spChg chg="add del mod">
          <ac:chgData name="Eldert Grootenboer" userId="3fe8758b2c2b58d2" providerId="LiveId" clId="{6ECB1407-42E1-4C43-91EC-6B6001F96710}" dt="2021-04-17T13:39:07.296" v="440" actId="6264"/>
          <ac:spMkLst>
            <pc:docMk/>
            <pc:sldMk cId="869971932" sldId="307"/>
            <ac:spMk id="4" creationId="{BD86272C-C402-4316-A3CD-5560907DAEDC}"/>
          </ac:spMkLst>
        </pc:spChg>
        <pc:spChg chg="add del mod">
          <ac:chgData name="Eldert Grootenboer" userId="3fe8758b2c2b58d2" providerId="LiveId" clId="{6ECB1407-42E1-4C43-91EC-6B6001F96710}" dt="2021-04-17T12:45:10.101" v="33" actId="6264"/>
          <ac:spMkLst>
            <pc:docMk/>
            <pc:sldMk cId="869971932" sldId="307"/>
            <ac:spMk id="5" creationId="{C0673888-8F69-43D6-A1ED-B4841359DC6C}"/>
          </ac:spMkLst>
        </pc:spChg>
        <pc:spChg chg="add del mod ord">
          <ac:chgData name="Eldert Grootenboer" userId="3fe8758b2c2b58d2" providerId="LiveId" clId="{6ECB1407-42E1-4C43-91EC-6B6001F96710}" dt="2021-04-17T12:47:18.684" v="92" actId="700"/>
          <ac:spMkLst>
            <pc:docMk/>
            <pc:sldMk cId="869971932" sldId="307"/>
            <ac:spMk id="6" creationId="{ED6C337C-8B46-4430-9372-920DA9BB831F}"/>
          </ac:spMkLst>
        </pc:spChg>
        <pc:spChg chg="add del mod">
          <ac:chgData name="Eldert Grootenboer" userId="3fe8758b2c2b58d2" providerId="LiveId" clId="{6ECB1407-42E1-4C43-91EC-6B6001F96710}" dt="2021-04-17T12:47:22.353" v="94" actId="6264"/>
          <ac:spMkLst>
            <pc:docMk/>
            <pc:sldMk cId="869971932" sldId="307"/>
            <ac:spMk id="7" creationId="{CFA8A2E9-2CED-414F-B243-619B2EE71721}"/>
          </ac:spMkLst>
        </pc:spChg>
        <pc:graphicFrameChg chg="add">
          <ac:chgData name="Eldert Grootenboer" userId="3fe8758b2c2b58d2" providerId="LiveId" clId="{6ECB1407-42E1-4C43-91EC-6B6001F96710}" dt="2021-04-17T13:38:59.596" v="437" actId="26606"/>
          <ac:graphicFrameMkLst>
            <pc:docMk/>
            <pc:sldMk cId="869971932" sldId="307"/>
            <ac:graphicFrameMk id="8" creationId="{6C5B2D1E-2600-4AC5-8616-9A4374A8D669}"/>
          </ac:graphicFrameMkLst>
        </pc:graphicFrameChg>
        <pc:picChg chg="add del mod">
          <ac:chgData name="Eldert Grootenboer" userId="3fe8758b2c2b58d2" providerId="LiveId" clId="{6ECB1407-42E1-4C43-91EC-6B6001F96710}" dt="2021-04-17T13:04:29.430" v="192" actId="21"/>
          <ac:picMkLst>
            <pc:docMk/>
            <pc:sldMk cId="869971932" sldId="307"/>
            <ac:picMk id="5" creationId="{A378491A-3869-4594-848E-DB4A31D596DF}"/>
          </ac:picMkLst>
        </pc:picChg>
        <pc:picChg chg="del mod">
          <ac:chgData name="Eldert Grootenboer" userId="3fe8758b2c2b58d2" providerId="LiveId" clId="{6ECB1407-42E1-4C43-91EC-6B6001F96710}" dt="2021-04-17T13:38:56.510" v="436" actId="478"/>
          <ac:picMkLst>
            <pc:docMk/>
            <pc:sldMk cId="869971932" sldId="307"/>
            <ac:picMk id="8194" creationId="{CBDE7F30-C7EF-427E-A2A9-866218C8D94A}"/>
          </ac:picMkLst>
        </pc:picChg>
      </pc:sldChg>
      <pc:sldChg chg="addSp delSp modSp add del mod modClrScheme chgLayout">
        <pc:chgData name="Eldert Grootenboer" userId="3fe8758b2c2b58d2" providerId="LiveId" clId="{6ECB1407-42E1-4C43-91EC-6B6001F96710}" dt="2021-04-17T13:42:09.850" v="490" actId="47"/>
        <pc:sldMkLst>
          <pc:docMk/>
          <pc:sldMk cId="1937299289" sldId="308"/>
        </pc:sldMkLst>
        <pc:spChg chg="mod ord">
          <ac:chgData name="Eldert Grootenboer" userId="3fe8758b2c2b58d2" providerId="LiveId" clId="{6ECB1407-42E1-4C43-91EC-6B6001F96710}" dt="2021-04-17T12:47:29.934" v="96" actId="700"/>
          <ac:spMkLst>
            <pc:docMk/>
            <pc:sldMk cId="1937299289" sldId="308"/>
            <ac:spMk id="2" creationId="{958E292A-01A3-4C50-AB2E-D9560F586EAC}"/>
          </ac:spMkLst>
        </pc:spChg>
        <pc:spChg chg="mod ord">
          <ac:chgData name="Eldert Grootenboer" userId="3fe8758b2c2b58d2" providerId="LiveId" clId="{6ECB1407-42E1-4C43-91EC-6B6001F96710}" dt="2021-04-17T13:40:46.211" v="474" actId="20577"/>
          <ac:spMkLst>
            <pc:docMk/>
            <pc:sldMk cId="1937299289" sldId="308"/>
            <ac:spMk id="3" creationId="{EBF1D13B-4865-4C5F-B428-6CD74FB3A9C9}"/>
          </ac:spMkLst>
        </pc:spChg>
        <pc:spChg chg="add del mod">
          <ac:chgData name="Eldert Grootenboer" userId="3fe8758b2c2b58d2" providerId="LiveId" clId="{6ECB1407-42E1-4C43-91EC-6B6001F96710}" dt="2021-04-17T12:45:10.101" v="33" actId="6264"/>
          <ac:spMkLst>
            <pc:docMk/>
            <pc:sldMk cId="1937299289" sldId="308"/>
            <ac:spMk id="5" creationId="{3F0FB76A-8F64-4799-8A80-CC0E589D2ACE}"/>
          </ac:spMkLst>
        </pc:spChg>
        <pc:spChg chg="add del mod">
          <ac:chgData name="Eldert Grootenboer" userId="3fe8758b2c2b58d2" providerId="LiveId" clId="{6ECB1407-42E1-4C43-91EC-6B6001F96710}" dt="2021-04-17T12:45:10.101" v="33" actId="6264"/>
          <ac:spMkLst>
            <pc:docMk/>
            <pc:sldMk cId="1937299289" sldId="308"/>
            <ac:spMk id="6" creationId="{4EEE0E5B-B463-4E8C-9BDD-FD9649596F2D}"/>
          </ac:spMkLst>
        </pc:spChg>
        <pc:picChg chg="add del mod">
          <ac:chgData name="Eldert Grootenboer" userId="3fe8758b2c2b58d2" providerId="LiveId" clId="{6ECB1407-42E1-4C43-91EC-6B6001F96710}" dt="2021-04-17T13:40:48.110" v="476" actId="478"/>
          <ac:picMkLst>
            <pc:docMk/>
            <pc:sldMk cId="1937299289" sldId="308"/>
            <ac:picMk id="4" creationId="{A7ED0974-A9EE-4266-9620-CB95268E6130}"/>
          </ac:picMkLst>
        </pc:picChg>
        <pc:picChg chg="add del mod">
          <ac:chgData name="Eldert Grootenboer" userId="3fe8758b2c2b58d2" providerId="LiveId" clId="{6ECB1407-42E1-4C43-91EC-6B6001F96710}" dt="2021-04-17T13:04:48.176" v="197" actId="21"/>
          <ac:picMkLst>
            <pc:docMk/>
            <pc:sldMk cId="1937299289" sldId="308"/>
            <ac:picMk id="5" creationId="{F4FD106F-4386-49A0-B7ED-741FC46FED9E}"/>
          </ac:picMkLst>
        </pc:picChg>
      </pc:sldChg>
      <pc:sldChg chg="addSp delSp modSp add del mod modClrScheme chgLayout">
        <pc:chgData name="Eldert Grootenboer" userId="3fe8758b2c2b58d2" providerId="LiveId" clId="{6ECB1407-42E1-4C43-91EC-6B6001F96710}" dt="2021-04-17T12:57:06.682" v="136" actId="47"/>
        <pc:sldMkLst>
          <pc:docMk/>
          <pc:sldMk cId="2764037203" sldId="310"/>
        </pc:sldMkLst>
        <pc:spChg chg="mod ord">
          <ac:chgData name="Eldert Grootenboer" userId="3fe8758b2c2b58d2" providerId="LiveId" clId="{6ECB1407-42E1-4C43-91EC-6B6001F96710}" dt="2021-04-17T12:45:54.793" v="38" actId="20577"/>
          <ac:spMkLst>
            <pc:docMk/>
            <pc:sldMk cId="2764037203" sldId="310"/>
            <ac:spMk id="2" creationId="{958E292A-01A3-4C50-AB2E-D9560F586EAC}"/>
          </ac:spMkLst>
        </pc:spChg>
        <pc:spChg chg="add del mod">
          <ac:chgData name="Eldert Grootenboer" userId="3fe8758b2c2b58d2" providerId="LiveId" clId="{6ECB1407-42E1-4C43-91EC-6B6001F96710}" dt="2021-04-17T12:45:10.101" v="33" actId="6264"/>
          <ac:spMkLst>
            <pc:docMk/>
            <pc:sldMk cId="2764037203" sldId="310"/>
            <ac:spMk id="3" creationId="{5B9BAF02-4D9C-4D57-AC58-71D5907AA0B0}"/>
          </ac:spMkLst>
        </pc:spChg>
        <pc:spChg chg="add del mod ord">
          <ac:chgData name="Eldert Grootenboer" userId="3fe8758b2c2b58d2" providerId="LiveId" clId="{6ECB1407-42E1-4C43-91EC-6B6001F96710}" dt="2021-04-17T12:45:23.896" v="34" actId="700"/>
          <ac:spMkLst>
            <pc:docMk/>
            <pc:sldMk cId="2764037203" sldId="310"/>
            <ac:spMk id="4" creationId="{EDCE73E6-A02D-4BC2-B727-0A1FC4CEC890}"/>
          </ac:spMkLst>
        </pc:spChg>
        <pc:spChg chg="mod">
          <ac:chgData name="Eldert Grootenboer" userId="3fe8758b2c2b58d2" providerId="LiveId" clId="{6ECB1407-42E1-4C43-91EC-6B6001F96710}" dt="2021-04-17T12:46:05.209" v="77" actId="1036"/>
          <ac:spMkLst>
            <pc:docMk/>
            <pc:sldMk cId="2764037203" sldId="310"/>
            <ac:spMk id="6" creationId="{BCBD2556-683C-4390-A8DB-22C3F46FF633}"/>
          </ac:spMkLst>
        </pc:spChg>
        <pc:spChg chg="mod">
          <ac:chgData name="Eldert Grootenboer" userId="3fe8758b2c2b58d2" providerId="LiveId" clId="{6ECB1407-42E1-4C43-91EC-6B6001F96710}" dt="2021-04-17T12:46:05.209" v="77" actId="1036"/>
          <ac:spMkLst>
            <pc:docMk/>
            <pc:sldMk cId="2764037203" sldId="310"/>
            <ac:spMk id="12" creationId="{46877A12-2DA7-430E-93D7-7F6CBC9AEB8C}"/>
          </ac:spMkLst>
        </pc:spChg>
        <pc:spChg chg="mod">
          <ac:chgData name="Eldert Grootenboer" userId="3fe8758b2c2b58d2" providerId="LiveId" clId="{6ECB1407-42E1-4C43-91EC-6B6001F96710}" dt="2021-04-17T12:46:05.209" v="77" actId="1036"/>
          <ac:spMkLst>
            <pc:docMk/>
            <pc:sldMk cId="2764037203" sldId="310"/>
            <ac:spMk id="13" creationId="{803A1AB4-8897-4F65-82ED-A72AF26420F0}"/>
          </ac:spMkLst>
        </pc:spChg>
        <pc:grpChg chg="mod">
          <ac:chgData name="Eldert Grootenboer" userId="3fe8758b2c2b58d2" providerId="LiveId" clId="{6ECB1407-42E1-4C43-91EC-6B6001F96710}" dt="2021-04-17T12:46:05.209" v="77" actId="1036"/>
          <ac:grpSpMkLst>
            <pc:docMk/>
            <pc:sldMk cId="2764037203" sldId="310"/>
            <ac:grpSpMk id="7" creationId="{60184D10-B528-48B4-93D5-6A3BC20735E2}"/>
          </ac:grpSpMkLst>
        </pc:grpChg>
        <pc:grpChg chg="mod">
          <ac:chgData name="Eldert Grootenboer" userId="3fe8758b2c2b58d2" providerId="LiveId" clId="{6ECB1407-42E1-4C43-91EC-6B6001F96710}" dt="2021-04-17T12:46:05.209" v="77" actId="1036"/>
          <ac:grpSpMkLst>
            <pc:docMk/>
            <pc:sldMk cId="2764037203" sldId="310"/>
            <ac:grpSpMk id="8" creationId="{05C218F4-4794-441D-9A9A-2666AA4589BA}"/>
          </ac:grpSpMkLst>
        </pc:grpChg>
        <pc:grpChg chg="mod">
          <ac:chgData name="Eldert Grootenboer" userId="3fe8758b2c2b58d2" providerId="LiveId" clId="{6ECB1407-42E1-4C43-91EC-6B6001F96710}" dt="2021-04-17T12:46:05.209" v="77" actId="1036"/>
          <ac:grpSpMkLst>
            <pc:docMk/>
            <pc:sldMk cId="2764037203" sldId="310"/>
            <ac:grpSpMk id="9" creationId="{F7E75D72-8DD1-4DE2-9267-173CD3581042}"/>
          </ac:grpSpMkLst>
        </pc:grpChg>
        <pc:picChg chg="mod">
          <ac:chgData name="Eldert Grootenboer" userId="3fe8758b2c2b58d2" providerId="LiveId" clId="{6ECB1407-42E1-4C43-91EC-6B6001F96710}" dt="2021-04-17T12:46:05.209" v="77" actId="1036"/>
          <ac:picMkLst>
            <pc:docMk/>
            <pc:sldMk cId="2764037203" sldId="310"/>
            <ac:picMk id="6146" creationId="{55180DCB-37C0-4169-8D0E-AB1FB3B7DEED}"/>
          </ac:picMkLst>
        </pc:picChg>
        <pc:picChg chg="mod">
          <ac:chgData name="Eldert Grootenboer" userId="3fe8758b2c2b58d2" providerId="LiveId" clId="{6ECB1407-42E1-4C43-91EC-6B6001F96710}" dt="2021-04-17T12:46:05.209" v="77" actId="1036"/>
          <ac:picMkLst>
            <pc:docMk/>
            <pc:sldMk cId="2764037203" sldId="310"/>
            <ac:picMk id="6148" creationId="{C420AB03-FB5E-4832-BD6C-BEFA776642AE}"/>
          </ac:picMkLst>
        </pc:picChg>
        <pc:picChg chg="mod">
          <ac:chgData name="Eldert Grootenboer" userId="3fe8758b2c2b58d2" providerId="LiveId" clId="{6ECB1407-42E1-4C43-91EC-6B6001F96710}" dt="2021-04-17T12:46:05.209" v="77" actId="1036"/>
          <ac:picMkLst>
            <pc:docMk/>
            <pc:sldMk cId="2764037203" sldId="310"/>
            <ac:picMk id="6152" creationId="{611F0101-31D8-446A-B558-B111869F4AA1}"/>
          </ac:picMkLst>
        </pc:picChg>
      </pc:sldChg>
      <pc:sldChg chg="addSp delSp modSp add del mod modClrScheme chgLayout">
        <pc:chgData name="Eldert Grootenboer" userId="3fe8758b2c2b58d2" providerId="LiveId" clId="{6ECB1407-42E1-4C43-91EC-6B6001F96710}" dt="2021-04-17T14:22:01.698" v="574" actId="2696"/>
        <pc:sldMkLst>
          <pc:docMk/>
          <pc:sldMk cId="3039343854" sldId="313"/>
        </pc:sldMkLst>
        <pc:spChg chg="mod ord">
          <ac:chgData name="Eldert Grootenboer" userId="3fe8758b2c2b58d2" providerId="LiveId" clId="{6ECB1407-42E1-4C43-91EC-6B6001F96710}" dt="2021-04-17T12:59:36.554" v="155" actId="6264"/>
          <ac:spMkLst>
            <pc:docMk/>
            <pc:sldMk cId="3039343854" sldId="313"/>
            <ac:spMk id="2" creationId="{958E292A-01A3-4C50-AB2E-D9560F586EAC}"/>
          </ac:spMkLst>
        </pc:spChg>
        <pc:spChg chg="add del mod">
          <ac:chgData name="Eldert Grootenboer" userId="3fe8758b2c2b58d2" providerId="LiveId" clId="{6ECB1407-42E1-4C43-91EC-6B6001F96710}" dt="2021-04-17T12:59:36.554" v="155" actId="6264"/>
          <ac:spMkLst>
            <pc:docMk/>
            <pc:sldMk cId="3039343854" sldId="313"/>
            <ac:spMk id="3" creationId="{B94C571F-5B5B-4A4C-9B8A-9152AF3AE1E8}"/>
          </ac:spMkLst>
        </pc:spChg>
      </pc:sldChg>
      <pc:sldChg chg="modSp add del mod modClrScheme chgLayout">
        <pc:chgData name="Eldert Grootenboer" userId="3fe8758b2c2b58d2" providerId="LiveId" clId="{6ECB1407-42E1-4C43-91EC-6B6001F96710}" dt="2021-04-17T18:22:00.180" v="757" actId="47"/>
        <pc:sldMkLst>
          <pc:docMk/>
          <pc:sldMk cId="3908709601" sldId="314"/>
        </pc:sldMkLst>
        <pc:spChg chg="mod ord">
          <ac:chgData name="Eldert Grootenboer" userId="3fe8758b2c2b58d2" providerId="LiveId" clId="{6ECB1407-42E1-4C43-91EC-6B6001F96710}" dt="2021-04-17T18:21:45.388" v="747" actId="21"/>
          <ac:spMkLst>
            <pc:docMk/>
            <pc:sldMk cId="3908709601" sldId="314"/>
            <ac:spMk id="2" creationId="{00000000-0000-0000-0000-000000000000}"/>
          </ac:spMkLst>
        </pc:spChg>
        <pc:spChg chg="mod ord">
          <ac:chgData name="Eldert Grootenboer" userId="3fe8758b2c2b58d2" providerId="LiveId" clId="{6ECB1407-42E1-4C43-91EC-6B6001F96710}" dt="2021-04-17T18:21:54.340" v="755" actId="21"/>
          <ac:spMkLst>
            <pc:docMk/>
            <pc:sldMk cId="3908709601" sldId="314"/>
            <ac:spMk id="3" creationId="{00000000-0000-0000-0000-000000000000}"/>
          </ac:spMkLst>
        </pc:spChg>
      </pc:sldChg>
      <pc:sldChg chg="del">
        <pc:chgData name="Eldert Grootenboer" userId="3fe8758b2c2b58d2" providerId="LiveId" clId="{6ECB1407-42E1-4C43-91EC-6B6001F96710}" dt="2021-04-17T12:37:10.495" v="27" actId="47"/>
        <pc:sldMkLst>
          <pc:docMk/>
          <pc:sldMk cId="1938547801" sldId="368"/>
        </pc:sldMkLst>
      </pc:sldChg>
      <pc:sldChg chg="del">
        <pc:chgData name="Eldert Grootenboer" userId="3fe8758b2c2b58d2" providerId="LiveId" clId="{6ECB1407-42E1-4C43-91EC-6B6001F96710}" dt="2021-04-17T12:37:09.334" v="26" actId="47"/>
        <pc:sldMkLst>
          <pc:docMk/>
          <pc:sldMk cId="2320019666" sldId="496"/>
        </pc:sldMkLst>
      </pc:sldChg>
      <pc:sldChg chg="del">
        <pc:chgData name="Eldert Grootenboer" userId="3fe8758b2c2b58d2" providerId="LiveId" clId="{6ECB1407-42E1-4C43-91EC-6B6001F96710}" dt="2021-04-17T12:37:09.334" v="26" actId="47"/>
        <pc:sldMkLst>
          <pc:docMk/>
          <pc:sldMk cId="2432720363" sldId="508"/>
        </pc:sldMkLst>
      </pc:sldChg>
      <pc:sldChg chg="del">
        <pc:chgData name="Eldert Grootenboer" userId="3fe8758b2c2b58d2" providerId="LiveId" clId="{6ECB1407-42E1-4C43-91EC-6B6001F96710}" dt="2021-04-17T12:37:10.495" v="27" actId="47"/>
        <pc:sldMkLst>
          <pc:docMk/>
          <pc:sldMk cId="3967547178" sldId="732"/>
        </pc:sldMkLst>
      </pc:sldChg>
      <pc:sldChg chg="del">
        <pc:chgData name="Eldert Grootenboer" userId="3fe8758b2c2b58d2" providerId="LiveId" clId="{6ECB1407-42E1-4C43-91EC-6B6001F96710}" dt="2021-04-17T12:37:09.334" v="26" actId="47"/>
        <pc:sldMkLst>
          <pc:docMk/>
          <pc:sldMk cId="2252645130" sldId="743"/>
        </pc:sldMkLst>
      </pc:sldChg>
      <pc:sldChg chg="del">
        <pc:chgData name="Eldert Grootenboer" userId="3fe8758b2c2b58d2" providerId="LiveId" clId="{6ECB1407-42E1-4C43-91EC-6B6001F96710}" dt="2021-04-17T12:37:07.874" v="25" actId="47"/>
        <pc:sldMkLst>
          <pc:docMk/>
          <pc:sldMk cId="2360567870" sldId="1545"/>
        </pc:sldMkLst>
      </pc:sldChg>
      <pc:sldChg chg="del">
        <pc:chgData name="Eldert Grootenboer" userId="3fe8758b2c2b58d2" providerId="LiveId" clId="{6ECB1407-42E1-4C43-91EC-6B6001F96710}" dt="2021-04-17T12:37:10.495" v="27" actId="47"/>
        <pc:sldMkLst>
          <pc:docMk/>
          <pc:sldMk cId="1000985770" sldId="1547"/>
        </pc:sldMkLst>
      </pc:sldChg>
      <pc:sldChg chg="del">
        <pc:chgData name="Eldert Grootenboer" userId="3fe8758b2c2b58d2" providerId="LiveId" clId="{6ECB1407-42E1-4C43-91EC-6B6001F96710}" dt="2021-04-17T12:37:11.639" v="28" actId="47"/>
        <pc:sldMkLst>
          <pc:docMk/>
          <pc:sldMk cId="2783293209" sldId="1548"/>
        </pc:sldMkLst>
      </pc:sldChg>
      <pc:sldChg chg="del">
        <pc:chgData name="Eldert Grootenboer" userId="3fe8758b2c2b58d2" providerId="LiveId" clId="{6ECB1407-42E1-4C43-91EC-6B6001F96710}" dt="2021-04-17T12:37:07.874" v="25" actId="47"/>
        <pc:sldMkLst>
          <pc:docMk/>
          <pc:sldMk cId="1718130875" sldId="1571"/>
        </pc:sldMkLst>
      </pc:sldChg>
      <pc:sldChg chg="del">
        <pc:chgData name="Eldert Grootenboer" userId="3fe8758b2c2b58d2" providerId="LiveId" clId="{6ECB1407-42E1-4C43-91EC-6B6001F96710}" dt="2021-04-17T12:37:07.874" v="25" actId="47"/>
        <pc:sldMkLst>
          <pc:docMk/>
          <pc:sldMk cId="999647639" sldId="1573"/>
        </pc:sldMkLst>
      </pc:sldChg>
      <pc:sldChg chg="del">
        <pc:chgData name="Eldert Grootenboer" userId="3fe8758b2c2b58d2" providerId="LiveId" clId="{6ECB1407-42E1-4C43-91EC-6B6001F96710}" dt="2021-04-17T12:37:11.639" v="28" actId="47"/>
        <pc:sldMkLst>
          <pc:docMk/>
          <pc:sldMk cId="3582398993" sldId="1581"/>
        </pc:sldMkLst>
      </pc:sldChg>
      <pc:sldChg chg="del">
        <pc:chgData name="Eldert Grootenboer" userId="3fe8758b2c2b58d2" providerId="LiveId" clId="{6ECB1407-42E1-4C43-91EC-6B6001F96710}" dt="2021-04-17T12:37:11.639" v="28" actId="47"/>
        <pc:sldMkLst>
          <pc:docMk/>
          <pc:sldMk cId="3554866888" sldId="1856"/>
        </pc:sldMkLst>
      </pc:sldChg>
      <pc:sldChg chg="del">
        <pc:chgData name="Eldert Grootenboer" userId="3fe8758b2c2b58d2" providerId="LiveId" clId="{6ECB1407-42E1-4C43-91EC-6B6001F96710}" dt="2021-04-17T12:37:02.920" v="23" actId="47"/>
        <pc:sldMkLst>
          <pc:docMk/>
          <pc:sldMk cId="1396439780" sldId="1859"/>
        </pc:sldMkLst>
      </pc:sldChg>
      <pc:sldChg chg="del">
        <pc:chgData name="Eldert Grootenboer" userId="3fe8758b2c2b58d2" providerId="LiveId" clId="{6ECB1407-42E1-4C43-91EC-6B6001F96710}" dt="2021-04-17T12:37:07.874" v="25" actId="47"/>
        <pc:sldMkLst>
          <pc:docMk/>
          <pc:sldMk cId="847906476" sldId="1863"/>
        </pc:sldMkLst>
      </pc:sldChg>
      <pc:sldChg chg="del">
        <pc:chgData name="Eldert Grootenboer" userId="3fe8758b2c2b58d2" providerId="LiveId" clId="{6ECB1407-42E1-4C43-91EC-6B6001F96710}" dt="2021-04-17T12:37:02.920" v="23" actId="47"/>
        <pc:sldMkLst>
          <pc:docMk/>
          <pc:sldMk cId="4232090810" sldId="1951"/>
        </pc:sldMkLst>
      </pc:sldChg>
      <pc:sldChg chg="del">
        <pc:chgData name="Eldert Grootenboer" userId="3fe8758b2c2b58d2" providerId="LiveId" clId="{6ECB1407-42E1-4C43-91EC-6B6001F96710}" dt="2021-04-17T12:37:02.920" v="23" actId="47"/>
        <pc:sldMkLst>
          <pc:docMk/>
          <pc:sldMk cId="377708338" sldId="1958"/>
        </pc:sldMkLst>
      </pc:sldChg>
      <pc:sldChg chg="del">
        <pc:chgData name="Eldert Grootenboer" userId="3fe8758b2c2b58d2" providerId="LiveId" clId="{6ECB1407-42E1-4C43-91EC-6B6001F96710}" dt="2021-04-17T12:37:10.495" v="27" actId="47"/>
        <pc:sldMkLst>
          <pc:docMk/>
          <pc:sldMk cId="1854621498" sldId="2111"/>
        </pc:sldMkLst>
      </pc:sldChg>
      <pc:sldChg chg="del">
        <pc:chgData name="Eldert Grootenboer" userId="3fe8758b2c2b58d2" providerId="LiveId" clId="{6ECB1407-42E1-4C43-91EC-6B6001F96710}" dt="2021-04-17T12:37:02.920" v="23" actId="47"/>
        <pc:sldMkLst>
          <pc:docMk/>
          <pc:sldMk cId="1918093592" sldId="2457"/>
        </pc:sldMkLst>
      </pc:sldChg>
      <pc:sldChg chg="del">
        <pc:chgData name="Eldert Grootenboer" userId="3fe8758b2c2b58d2" providerId="LiveId" clId="{6ECB1407-42E1-4C43-91EC-6B6001F96710}" dt="2021-04-17T12:37:02.920" v="23" actId="47"/>
        <pc:sldMkLst>
          <pc:docMk/>
          <pc:sldMk cId="2967473718" sldId="2458"/>
        </pc:sldMkLst>
      </pc:sldChg>
      <pc:sldChg chg="del">
        <pc:chgData name="Eldert Grootenboer" userId="3fe8758b2c2b58d2" providerId="LiveId" clId="{6ECB1407-42E1-4C43-91EC-6B6001F96710}" dt="2021-04-17T12:37:02.920" v="23" actId="47"/>
        <pc:sldMkLst>
          <pc:docMk/>
          <pc:sldMk cId="4005184806" sldId="2459"/>
        </pc:sldMkLst>
      </pc:sldChg>
      <pc:sldChg chg="del">
        <pc:chgData name="Eldert Grootenboer" userId="3fe8758b2c2b58d2" providerId="LiveId" clId="{6ECB1407-42E1-4C43-91EC-6B6001F96710}" dt="2021-04-17T12:37:05.035" v="24" actId="47"/>
        <pc:sldMkLst>
          <pc:docMk/>
          <pc:sldMk cId="2351338424" sldId="2491"/>
        </pc:sldMkLst>
      </pc:sldChg>
      <pc:sldChg chg="del">
        <pc:chgData name="Eldert Grootenboer" userId="3fe8758b2c2b58d2" providerId="LiveId" clId="{6ECB1407-42E1-4C43-91EC-6B6001F96710}" dt="2021-04-17T12:37:05.035" v="24" actId="47"/>
        <pc:sldMkLst>
          <pc:docMk/>
          <pc:sldMk cId="2120630816" sldId="2492"/>
        </pc:sldMkLst>
      </pc:sldChg>
      <pc:sldChg chg="addSp delSp modSp add mod modClrScheme modAnim chgLayout">
        <pc:chgData name="Eldert Grootenboer" userId="3fe8758b2c2b58d2" providerId="LiveId" clId="{6ECB1407-42E1-4C43-91EC-6B6001F96710}" dt="2021-04-20T07:25:06.684" v="846"/>
        <pc:sldMkLst>
          <pc:docMk/>
          <pc:sldMk cId="1276656001" sldId="4394"/>
        </pc:sldMkLst>
        <pc:spChg chg="mod">
          <ac:chgData name="Eldert Grootenboer" userId="3fe8758b2c2b58d2" providerId="LiveId" clId="{6ECB1407-42E1-4C43-91EC-6B6001F96710}" dt="2021-04-20T07:21:06.675" v="808" actId="164"/>
          <ac:spMkLst>
            <pc:docMk/>
            <pc:sldMk cId="1276656001" sldId="4394"/>
            <ac:spMk id="6" creationId="{D93DC7D0-5215-4C19-A0B4-609693B5A9CE}"/>
          </ac:spMkLst>
        </pc:spChg>
        <pc:spChg chg="add mod ord">
          <ac:chgData name="Eldert Grootenboer" userId="3fe8758b2c2b58d2" providerId="LiveId" clId="{6ECB1407-42E1-4C43-91EC-6B6001F96710}" dt="2021-04-20T07:21:41.415" v="816" actId="33524"/>
          <ac:spMkLst>
            <pc:docMk/>
            <pc:sldMk cId="1276656001" sldId="4394"/>
            <ac:spMk id="12" creationId="{F916519A-063A-4498-A89E-A91E77A453F1}"/>
          </ac:spMkLst>
        </pc:spChg>
        <pc:spChg chg="add del mod">
          <ac:chgData name="Eldert Grootenboer" userId="3fe8758b2c2b58d2" providerId="LiveId" clId="{6ECB1407-42E1-4C43-91EC-6B6001F96710}" dt="2021-04-20T07:19:50.556" v="786" actId="6264"/>
          <ac:spMkLst>
            <pc:docMk/>
            <pc:sldMk cId="1276656001" sldId="4394"/>
            <ac:spMk id="13" creationId="{271F3FBB-6CEB-4ACE-AEFC-776DB2227BF4}"/>
          </ac:spMkLst>
        </pc:spChg>
        <pc:spChg chg="del">
          <ac:chgData name="Eldert Grootenboer" userId="3fe8758b2c2b58d2" providerId="LiveId" clId="{6ECB1407-42E1-4C43-91EC-6B6001F96710}" dt="2021-04-20T07:19:42.637" v="785" actId="478"/>
          <ac:spMkLst>
            <pc:docMk/>
            <pc:sldMk cId="1276656001" sldId="4394"/>
            <ac:spMk id="104" creationId="{7A9CA725-CE6D-4307-B6B4-1A5477B74776}"/>
          </ac:spMkLst>
        </pc:spChg>
        <pc:spChg chg="mod">
          <ac:chgData name="Eldert Grootenboer" userId="3fe8758b2c2b58d2" providerId="LiveId" clId="{6ECB1407-42E1-4C43-91EC-6B6001F96710}" dt="2021-04-20T07:20:54.324" v="806" actId="164"/>
          <ac:spMkLst>
            <pc:docMk/>
            <pc:sldMk cId="1276656001" sldId="4394"/>
            <ac:spMk id="107" creationId="{021E76A3-9EE4-407C-B4E3-4C8D88A47E21}"/>
          </ac:spMkLst>
        </pc:spChg>
        <pc:spChg chg="mod">
          <ac:chgData name="Eldert Grootenboer" userId="3fe8758b2c2b58d2" providerId="LiveId" clId="{6ECB1407-42E1-4C43-91EC-6B6001F96710}" dt="2021-04-20T07:21:12.068" v="809" actId="164"/>
          <ac:spMkLst>
            <pc:docMk/>
            <pc:sldMk cId="1276656001" sldId="4394"/>
            <ac:spMk id="186" creationId="{FD604047-9D1C-493F-A2FC-8AF57BE54B75}"/>
          </ac:spMkLst>
        </pc:spChg>
        <pc:spChg chg="mod">
          <ac:chgData name="Eldert Grootenboer" userId="3fe8758b2c2b58d2" providerId="LiveId" clId="{6ECB1407-42E1-4C43-91EC-6B6001F96710}" dt="2021-04-20T07:21:06.675" v="808" actId="164"/>
          <ac:spMkLst>
            <pc:docMk/>
            <pc:sldMk cId="1276656001" sldId="4394"/>
            <ac:spMk id="197" creationId="{BC960B18-FB45-4845-99AF-43F1B04830B9}"/>
          </ac:spMkLst>
        </pc:spChg>
        <pc:spChg chg="mod">
          <ac:chgData name="Eldert Grootenboer" userId="3fe8758b2c2b58d2" providerId="LiveId" clId="{6ECB1407-42E1-4C43-91EC-6B6001F96710}" dt="2021-04-20T07:21:01.007" v="807" actId="164"/>
          <ac:spMkLst>
            <pc:docMk/>
            <pc:sldMk cId="1276656001" sldId="4394"/>
            <ac:spMk id="198" creationId="{91F7489B-440B-40AC-AD84-95C2B562E53F}"/>
          </ac:spMkLst>
        </pc:spChg>
        <pc:spChg chg="mod">
          <ac:chgData name="Eldert Grootenboer" userId="3fe8758b2c2b58d2" providerId="LiveId" clId="{6ECB1407-42E1-4C43-91EC-6B6001F96710}" dt="2021-04-20T07:20:47.597" v="805" actId="164"/>
          <ac:spMkLst>
            <pc:docMk/>
            <pc:sldMk cId="1276656001" sldId="4394"/>
            <ac:spMk id="199" creationId="{EEF7288B-F007-48E8-AAE3-C0E9D317F2E5}"/>
          </ac:spMkLst>
        </pc:spChg>
        <pc:spChg chg="mod">
          <ac:chgData name="Eldert Grootenboer" userId="3fe8758b2c2b58d2" providerId="LiveId" clId="{6ECB1407-42E1-4C43-91EC-6B6001F96710}" dt="2021-04-20T07:20:42.297" v="804" actId="164"/>
          <ac:spMkLst>
            <pc:docMk/>
            <pc:sldMk cId="1276656001" sldId="4394"/>
            <ac:spMk id="202" creationId="{C7C77FC3-A0D5-4B1E-808A-B8474B3BBFA7}"/>
          </ac:spMkLst>
        </pc:spChg>
        <pc:spChg chg="mod">
          <ac:chgData name="Eldert Grootenboer" userId="3fe8758b2c2b58d2" providerId="LiveId" clId="{6ECB1407-42E1-4C43-91EC-6B6001F96710}" dt="2021-04-20T07:20:47.597" v="805" actId="164"/>
          <ac:spMkLst>
            <pc:docMk/>
            <pc:sldMk cId="1276656001" sldId="4394"/>
            <ac:spMk id="209" creationId="{F2AF31FF-53FF-446D-BFE4-33898A5840D4}"/>
          </ac:spMkLst>
        </pc:spChg>
        <pc:spChg chg="mod">
          <ac:chgData name="Eldert Grootenboer" userId="3fe8758b2c2b58d2" providerId="LiveId" clId="{6ECB1407-42E1-4C43-91EC-6B6001F96710}" dt="2021-04-20T07:20:47.597" v="805" actId="164"/>
          <ac:spMkLst>
            <pc:docMk/>
            <pc:sldMk cId="1276656001" sldId="4394"/>
            <ac:spMk id="212" creationId="{1E817A6D-3649-4913-BD6A-214D02FAFF91}"/>
          </ac:spMkLst>
        </pc:spChg>
        <pc:spChg chg="mod">
          <ac:chgData name="Eldert Grootenboer" userId="3fe8758b2c2b58d2" providerId="LiveId" clId="{6ECB1407-42E1-4C43-91EC-6B6001F96710}" dt="2021-04-20T07:20:54.324" v="806" actId="164"/>
          <ac:spMkLst>
            <pc:docMk/>
            <pc:sldMk cId="1276656001" sldId="4394"/>
            <ac:spMk id="213" creationId="{2EAA8273-CDE4-438A-9424-745B7F0FACAB}"/>
          </ac:spMkLst>
        </pc:spChg>
        <pc:spChg chg="mod">
          <ac:chgData name="Eldert Grootenboer" userId="3fe8758b2c2b58d2" providerId="LiveId" clId="{6ECB1407-42E1-4C43-91EC-6B6001F96710}" dt="2021-04-20T07:21:01.007" v="807" actId="164"/>
          <ac:spMkLst>
            <pc:docMk/>
            <pc:sldMk cId="1276656001" sldId="4394"/>
            <ac:spMk id="214" creationId="{D2048110-2A06-4E8B-9537-3F272319D578}"/>
          </ac:spMkLst>
        </pc:spChg>
        <pc:spChg chg="mod">
          <ac:chgData name="Eldert Grootenboer" userId="3fe8758b2c2b58d2" providerId="LiveId" clId="{6ECB1407-42E1-4C43-91EC-6B6001F96710}" dt="2021-04-20T07:21:12.068" v="809" actId="164"/>
          <ac:spMkLst>
            <pc:docMk/>
            <pc:sldMk cId="1276656001" sldId="4394"/>
            <ac:spMk id="215" creationId="{6C2F78A9-61A2-4EA5-9A29-AFC953587FAE}"/>
          </ac:spMkLst>
        </pc:spChg>
        <pc:spChg chg="mod">
          <ac:chgData name="Eldert Grootenboer" userId="3fe8758b2c2b58d2" providerId="LiveId" clId="{6ECB1407-42E1-4C43-91EC-6B6001F96710}" dt="2021-04-20T07:21:06.675" v="808" actId="164"/>
          <ac:spMkLst>
            <pc:docMk/>
            <pc:sldMk cId="1276656001" sldId="4394"/>
            <ac:spMk id="216" creationId="{548208A1-AC72-4269-B1C7-31B3D0903BB1}"/>
          </ac:spMkLst>
        </pc:spChg>
        <pc:spChg chg="mod">
          <ac:chgData name="Eldert Grootenboer" userId="3fe8758b2c2b58d2" providerId="LiveId" clId="{6ECB1407-42E1-4C43-91EC-6B6001F96710}" dt="2021-04-20T07:20:42.297" v="804" actId="164"/>
          <ac:spMkLst>
            <pc:docMk/>
            <pc:sldMk cId="1276656001" sldId="4394"/>
            <ac:spMk id="217" creationId="{0263CF29-5C54-4844-BA6C-46F928882EC4}"/>
          </ac:spMkLst>
        </pc:spChg>
        <pc:spChg chg="mod">
          <ac:chgData name="Eldert Grootenboer" userId="3fe8758b2c2b58d2" providerId="LiveId" clId="{6ECB1407-42E1-4C43-91EC-6B6001F96710}" dt="2021-04-20T07:20:47.597" v="805" actId="164"/>
          <ac:spMkLst>
            <pc:docMk/>
            <pc:sldMk cId="1276656001" sldId="4394"/>
            <ac:spMk id="218" creationId="{AB3153C6-D703-4A75-9212-56E4E8618AC2}"/>
          </ac:spMkLst>
        </pc:spChg>
        <pc:spChg chg="mod">
          <ac:chgData name="Eldert Grootenboer" userId="3fe8758b2c2b58d2" providerId="LiveId" clId="{6ECB1407-42E1-4C43-91EC-6B6001F96710}" dt="2021-04-20T07:20:42.297" v="804" actId="164"/>
          <ac:spMkLst>
            <pc:docMk/>
            <pc:sldMk cId="1276656001" sldId="4394"/>
            <ac:spMk id="219" creationId="{44CB1509-1CAE-4C75-8ED4-DEEAF432FB7B}"/>
          </ac:spMkLst>
        </pc:spChg>
        <pc:spChg chg="mod">
          <ac:chgData name="Eldert Grootenboer" userId="3fe8758b2c2b58d2" providerId="LiveId" clId="{6ECB1407-42E1-4C43-91EC-6B6001F96710}" dt="2021-04-20T07:20:54.324" v="806" actId="164"/>
          <ac:spMkLst>
            <pc:docMk/>
            <pc:sldMk cId="1276656001" sldId="4394"/>
            <ac:spMk id="220" creationId="{35FBEE73-2F5D-4E3E-A787-3761283F9BDB}"/>
          </ac:spMkLst>
        </pc:spChg>
        <pc:spChg chg="mod">
          <ac:chgData name="Eldert Grootenboer" userId="3fe8758b2c2b58d2" providerId="LiveId" clId="{6ECB1407-42E1-4C43-91EC-6B6001F96710}" dt="2021-04-20T07:21:01.007" v="807" actId="164"/>
          <ac:spMkLst>
            <pc:docMk/>
            <pc:sldMk cId="1276656001" sldId="4394"/>
            <ac:spMk id="221" creationId="{D26B4049-3338-49AE-B1EE-8FA47600B1F4}"/>
          </ac:spMkLst>
        </pc:spChg>
        <pc:spChg chg="mod">
          <ac:chgData name="Eldert Grootenboer" userId="3fe8758b2c2b58d2" providerId="LiveId" clId="{6ECB1407-42E1-4C43-91EC-6B6001F96710}" dt="2021-04-20T07:21:06.675" v="808" actId="164"/>
          <ac:spMkLst>
            <pc:docMk/>
            <pc:sldMk cId="1276656001" sldId="4394"/>
            <ac:spMk id="222" creationId="{B0755D1D-C9D1-4963-8212-96FCAFFA8519}"/>
          </ac:spMkLst>
        </pc:spChg>
        <pc:spChg chg="mod">
          <ac:chgData name="Eldert Grootenboer" userId="3fe8758b2c2b58d2" providerId="LiveId" clId="{6ECB1407-42E1-4C43-91EC-6B6001F96710}" dt="2021-04-20T07:21:12.068" v="809" actId="164"/>
          <ac:spMkLst>
            <pc:docMk/>
            <pc:sldMk cId="1276656001" sldId="4394"/>
            <ac:spMk id="223" creationId="{6783D486-D479-4EEA-92B2-6EEF6017C606}"/>
          </ac:spMkLst>
        </pc:spChg>
        <pc:spChg chg="mod">
          <ac:chgData name="Eldert Grootenboer" userId="3fe8758b2c2b58d2" providerId="LiveId" clId="{6ECB1407-42E1-4C43-91EC-6B6001F96710}" dt="2021-04-20T07:21:16.368" v="810" actId="164"/>
          <ac:spMkLst>
            <pc:docMk/>
            <pc:sldMk cId="1276656001" sldId="4394"/>
            <ac:spMk id="230" creationId="{82D6F200-86D8-4E0F-8E8C-1732252E3BEE}"/>
          </ac:spMkLst>
        </pc:spChg>
        <pc:spChg chg="mod">
          <ac:chgData name="Eldert Grootenboer" userId="3fe8758b2c2b58d2" providerId="LiveId" clId="{6ECB1407-42E1-4C43-91EC-6B6001F96710}" dt="2021-04-20T07:21:16.368" v="810" actId="164"/>
          <ac:spMkLst>
            <pc:docMk/>
            <pc:sldMk cId="1276656001" sldId="4394"/>
            <ac:spMk id="231" creationId="{C3776CFE-D637-48C7-9042-AA887B7BE884}"/>
          </ac:spMkLst>
        </pc:spChg>
        <pc:spChg chg="mod">
          <ac:chgData name="Eldert Grootenboer" userId="3fe8758b2c2b58d2" providerId="LiveId" clId="{6ECB1407-42E1-4C43-91EC-6B6001F96710}" dt="2021-04-20T07:21:16.368" v="810" actId="164"/>
          <ac:spMkLst>
            <pc:docMk/>
            <pc:sldMk cId="1276656001" sldId="4394"/>
            <ac:spMk id="232" creationId="{23AFEBE0-C341-4D26-8E91-88F3E56C423E}"/>
          </ac:spMkLst>
        </pc:spChg>
        <pc:spChg chg="mod">
          <ac:chgData name="Eldert Grootenboer" userId="3fe8758b2c2b58d2" providerId="LiveId" clId="{6ECB1407-42E1-4C43-91EC-6B6001F96710}" dt="2021-04-20T07:20:47.597" v="805" actId="164"/>
          <ac:spMkLst>
            <pc:docMk/>
            <pc:sldMk cId="1276656001" sldId="4394"/>
            <ac:spMk id="238" creationId="{4A4D2316-98B1-463E-9817-A20CD646A99A}"/>
          </ac:spMkLst>
        </pc:spChg>
        <pc:spChg chg="mod">
          <ac:chgData name="Eldert Grootenboer" userId="3fe8758b2c2b58d2" providerId="LiveId" clId="{6ECB1407-42E1-4C43-91EC-6B6001F96710}" dt="2021-04-20T07:22:30.567" v="820" actId="164"/>
          <ac:spMkLst>
            <pc:docMk/>
            <pc:sldMk cId="1276656001" sldId="4394"/>
            <ac:spMk id="243" creationId="{02C06AFA-3043-4721-8374-5CE593297E6F}"/>
          </ac:spMkLst>
        </pc:spChg>
        <pc:spChg chg="mod">
          <ac:chgData name="Eldert Grootenboer" userId="3fe8758b2c2b58d2" providerId="LiveId" clId="{6ECB1407-42E1-4C43-91EC-6B6001F96710}" dt="2021-04-20T07:21:12.068" v="809" actId="164"/>
          <ac:spMkLst>
            <pc:docMk/>
            <pc:sldMk cId="1276656001" sldId="4394"/>
            <ac:spMk id="381" creationId="{E1D87915-A866-4C81-BD4C-EDB070564C45}"/>
          </ac:spMkLst>
        </pc:spChg>
        <pc:spChg chg="del mod">
          <ac:chgData name="Eldert Grootenboer" userId="3fe8758b2c2b58d2" providerId="LiveId" clId="{6ECB1407-42E1-4C43-91EC-6B6001F96710}" dt="2021-04-20T07:19:34.808" v="782" actId="478"/>
          <ac:spMkLst>
            <pc:docMk/>
            <pc:sldMk cId="1276656001" sldId="4394"/>
            <ac:spMk id="383" creationId="{BB401564-F77E-4A64-BAE6-D43584AE8504}"/>
          </ac:spMkLst>
        </pc:spChg>
        <pc:spChg chg="mod">
          <ac:chgData name="Eldert Grootenboer" userId="3fe8758b2c2b58d2" providerId="LiveId" clId="{6ECB1407-42E1-4C43-91EC-6B6001F96710}" dt="2021-04-20T07:21:16.368" v="810" actId="164"/>
          <ac:spMkLst>
            <pc:docMk/>
            <pc:sldMk cId="1276656001" sldId="4394"/>
            <ac:spMk id="386" creationId="{62BD5F14-89CA-484C-B768-328B3C0E6DB3}"/>
          </ac:spMkLst>
        </pc:spChg>
        <pc:grpChg chg="mod">
          <ac:chgData name="Eldert Grootenboer" userId="3fe8758b2c2b58d2" providerId="LiveId" clId="{6ECB1407-42E1-4C43-91EC-6B6001F96710}" dt="2021-04-20T07:20:54.324" v="806" actId="164"/>
          <ac:grpSpMkLst>
            <pc:docMk/>
            <pc:sldMk cId="1276656001" sldId="4394"/>
            <ac:grpSpMk id="8" creationId="{06B9B6AF-F6C3-4811-8525-23B46304D712}"/>
          </ac:grpSpMkLst>
        </pc:grpChg>
        <pc:grpChg chg="mod">
          <ac:chgData name="Eldert Grootenboer" userId="3fe8758b2c2b58d2" providerId="LiveId" clId="{6ECB1407-42E1-4C43-91EC-6B6001F96710}" dt="2021-04-20T07:20:54.324" v="806" actId="164"/>
          <ac:grpSpMkLst>
            <pc:docMk/>
            <pc:sldMk cId="1276656001" sldId="4394"/>
            <ac:grpSpMk id="9" creationId="{CE0002B8-6568-48D7-8A36-8D8645E0C774}"/>
          </ac:grpSpMkLst>
        </pc:grpChg>
        <pc:grpChg chg="mod">
          <ac:chgData name="Eldert Grootenboer" userId="3fe8758b2c2b58d2" providerId="LiveId" clId="{6ECB1407-42E1-4C43-91EC-6B6001F96710}" dt="2021-04-20T07:21:06.675" v="808" actId="164"/>
          <ac:grpSpMkLst>
            <pc:docMk/>
            <pc:sldMk cId="1276656001" sldId="4394"/>
            <ac:grpSpMk id="11" creationId="{DABBC4D1-FB51-40B9-B4CC-6DB5568346E6}"/>
          </ac:grpSpMkLst>
        </pc:grpChg>
        <pc:grpChg chg="add mod">
          <ac:chgData name="Eldert Grootenboer" userId="3fe8758b2c2b58d2" providerId="LiveId" clId="{6ECB1407-42E1-4C43-91EC-6B6001F96710}" dt="2021-04-20T07:20:42.297" v="804" actId="164"/>
          <ac:grpSpMkLst>
            <pc:docMk/>
            <pc:sldMk cId="1276656001" sldId="4394"/>
            <ac:grpSpMk id="14" creationId="{BB311A82-725F-402C-B9C1-CBC340AE06A8}"/>
          </ac:grpSpMkLst>
        </pc:grpChg>
        <pc:grpChg chg="add mod ord">
          <ac:chgData name="Eldert Grootenboer" userId="3fe8758b2c2b58d2" providerId="LiveId" clId="{6ECB1407-42E1-4C43-91EC-6B6001F96710}" dt="2021-04-20T07:22:30.567" v="820" actId="164"/>
          <ac:grpSpMkLst>
            <pc:docMk/>
            <pc:sldMk cId="1276656001" sldId="4394"/>
            <ac:grpSpMk id="15" creationId="{7F65B046-2EFC-4D94-A9B4-26DA59B893AA}"/>
          </ac:grpSpMkLst>
        </pc:grpChg>
        <pc:grpChg chg="add mod">
          <ac:chgData name="Eldert Grootenboer" userId="3fe8758b2c2b58d2" providerId="LiveId" clId="{6ECB1407-42E1-4C43-91EC-6B6001F96710}" dt="2021-04-20T07:20:54.324" v="806" actId="164"/>
          <ac:grpSpMkLst>
            <pc:docMk/>
            <pc:sldMk cId="1276656001" sldId="4394"/>
            <ac:grpSpMk id="16" creationId="{BB8A47E4-4ACB-4822-9518-6900ADC6E86F}"/>
          </ac:grpSpMkLst>
        </pc:grpChg>
        <pc:grpChg chg="add mod">
          <ac:chgData name="Eldert Grootenboer" userId="3fe8758b2c2b58d2" providerId="LiveId" clId="{6ECB1407-42E1-4C43-91EC-6B6001F96710}" dt="2021-04-20T07:21:01.007" v="807" actId="164"/>
          <ac:grpSpMkLst>
            <pc:docMk/>
            <pc:sldMk cId="1276656001" sldId="4394"/>
            <ac:grpSpMk id="17" creationId="{891458D5-0485-4AC7-B7A9-F4C4CDE6EDDD}"/>
          </ac:grpSpMkLst>
        </pc:grpChg>
        <pc:grpChg chg="add mod">
          <ac:chgData name="Eldert Grootenboer" userId="3fe8758b2c2b58d2" providerId="LiveId" clId="{6ECB1407-42E1-4C43-91EC-6B6001F96710}" dt="2021-04-20T07:21:06.675" v="808" actId="164"/>
          <ac:grpSpMkLst>
            <pc:docMk/>
            <pc:sldMk cId="1276656001" sldId="4394"/>
            <ac:grpSpMk id="18" creationId="{83AD711B-B735-42CD-98E7-0103E7F7F7B8}"/>
          </ac:grpSpMkLst>
        </pc:grpChg>
        <pc:grpChg chg="add mod">
          <ac:chgData name="Eldert Grootenboer" userId="3fe8758b2c2b58d2" providerId="LiveId" clId="{6ECB1407-42E1-4C43-91EC-6B6001F96710}" dt="2021-04-20T07:21:12.068" v="809" actId="164"/>
          <ac:grpSpMkLst>
            <pc:docMk/>
            <pc:sldMk cId="1276656001" sldId="4394"/>
            <ac:grpSpMk id="19" creationId="{3B067B3D-6C84-4784-8DDA-6DF5F702EA6B}"/>
          </ac:grpSpMkLst>
        </pc:grpChg>
        <pc:grpChg chg="add mod">
          <ac:chgData name="Eldert Grootenboer" userId="3fe8758b2c2b58d2" providerId="LiveId" clId="{6ECB1407-42E1-4C43-91EC-6B6001F96710}" dt="2021-04-20T07:21:16.368" v="810" actId="164"/>
          <ac:grpSpMkLst>
            <pc:docMk/>
            <pc:sldMk cId="1276656001" sldId="4394"/>
            <ac:grpSpMk id="20" creationId="{9D0E4193-5CC4-46C7-A52A-9BA85BCFEC20}"/>
          </ac:grpSpMkLst>
        </pc:grpChg>
        <pc:grpChg chg="add mod">
          <ac:chgData name="Eldert Grootenboer" userId="3fe8758b2c2b58d2" providerId="LiveId" clId="{6ECB1407-42E1-4C43-91EC-6B6001F96710}" dt="2021-04-20T07:22:30.567" v="820" actId="164"/>
          <ac:grpSpMkLst>
            <pc:docMk/>
            <pc:sldMk cId="1276656001" sldId="4394"/>
            <ac:grpSpMk id="21" creationId="{0DDC1DAA-77A6-42B5-B9C3-B192739F6182}"/>
          </ac:grpSpMkLst>
        </pc:grpChg>
        <pc:grpChg chg="mod">
          <ac:chgData name="Eldert Grootenboer" userId="3fe8758b2c2b58d2" providerId="LiveId" clId="{6ECB1407-42E1-4C43-91EC-6B6001F96710}" dt="2021-04-20T07:20:42.297" v="804" actId="164"/>
          <ac:grpSpMkLst>
            <pc:docMk/>
            <pc:sldMk cId="1276656001" sldId="4394"/>
            <ac:grpSpMk id="112" creationId="{24DA854D-60FD-4B97-9D62-D20797176C24}"/>
          </ac:grpSpMkLst>
        </pc:grpChg>
        <pc:grpChg chg="mod">
          <ac:chgData name="Eldert Grootenboer" userId="3fe8758b2c2b58d2" providerId="LiveId" clId="{6ECB1407-42E1-4C43-91EC-6B6001F96710}" dt="2021-04-20T07:21:01.007" v="807" actId="164"/>
          <ac:grpSpMkLst>
            <pc:docMk/>
            <pc:sldMk cId="1276656001" sldId="4394"/>
            <ac:grpSpMk id="115" creationId="{A791ABFA-71BC-42FD-B55E-BE322BF43C1E}"/>
          </ac:grpSpMkLst>
        </pc:grpChg>
        <pc:grpChg chg="mod">
          <ac:chgData name="Eldert Grootenboer" userId="3fe8758b2c2b58d2" providerId="LiveId" clId="{6ECB1407-42E1-4C43-91EC-6B6001F96710}" dt="2021-04-20T07:21:06.675" v="808" actId="164"/>
          <ac:grpSpMkLst>
            <pc:docMk/>
            <pc:sldMk cId="1276656001" sldId="4394"/>
            <ac:grpSpMk id="124" creationId="{11D1DA7F-4CD6-407A-ADCC-6E0826D29B92}"/>
          </ac:grpSpMkLst>
        </pc:grpChg>
        <pc:grpChg chg="mod">
          <ac:chgData name="Eldert Grootenboer" userId="3fe8758b2c2b58d2" providerId="LiveId" clId="{6ECB1407-42E1-4C43-91EC-6B6001F96710}" dt="2021-04-20T07:21:06.675" v="808" actId="164"/>
          <ac:grpSpMkLst>
            <pc:docMk/>
            <pc:sldMk cId="1276656001" sldId="4394"/>
            <ac:grpSpMk id="133" creationId="{F9FE4A75-B3A2-44FF-9741-2FE43B7D5902}"/>
          </ac:grpSpMkLst>
        </pc:grpChg>
        <pc:grpChg chg="mod">
          <ac:chgData name="Eldert Grootenboer" userId="3fe8758b2c2b58d2" providerId="LiveId" clId="{6ECB1407-42E1-4C43-91EC-6B6001F96710}" dt="2021-04-20T07:20:47.597" v="805" actId="164"/>
          <ac:grpSpMkLst>
            <pc:docMk/>
            <pc:sldMk cId="1276656001" sldId="4394"/>
            <ac:grpSpMk id="239" creationId="{210FEDB6-503D-4EA0-8A5B-341375A3F0A8}"/>
          </ac:grpSpMkLst>
        </pc:grpChg>
        <pc:grpChg chg="mod">
          <ac:chgData name="Eldert Grootenboer" userId="3fe8758b2c2b58d2" providerId="LiveId" clId="{6ECB1407-42E1-4C43-91EC-6B6001F96710}" dt="2021-04-20T07:20:47.597" v="805" actId="164"/>
          <ac:grpSpMkLst>
            <pc:docMk/>
            <pc:sldMk cId="1276656001" sldId="4394"/>
            <ac:grpSpMk id="244" creationId="{6A2D90A4-FD79-4FF5-BB81-3727CB437552}"/>
          </ac:grpSpMkLst>
        </pc:grpChg>
        <pc:picChg chg="mod">
          <ac:chgData name="Eldert Grootenboer" userId="3fe8758b2c2b58d2" providerId="LiveId" clId="{6ECB1407-42E1-4C43-91EC-6B6001F96710}" dt="2021-04-20T07:21:12.068" v="809" actId="164"/>
          <ac:picMkLst>
            <pc:docMk/>
            <pc:sldMk cId="1276656001" sldId="4394"/>
            <ac:picMk id="380" creationId="{D6BFABE5-3111-4436-B0FB-7D549FB7769D}"/>
          </ac:picMkLst>
        </pc:picChg>
        <pc:picChg chg="mod">
          <ac:chgData name="Eldert Grootenboer" userId="3fe8758b2c2b58d2" providerId="LiveId" clId="{6ECB1407-42E1-4C43-91EC-6B6001F96710}" dt="2021-04-20T07:21:16.368" v="810" actId="164"/>
          <ac:picMkLst>
            <pc:docMk/>
            <pc:sldMk cId="1276656001" sldId="4394"/>
            <ac:picMk id="388" creationId="{04760FEE-6567-4B2A-A181-22D096F3F17E}"/>
          </ac:picMkLst>
        </pc:picChg>
        <pc:picChg chg="mod">
          <ac:chgData name="Eldert Grootenboer" userId="3fe8758b2c2b58d2" providerId="LiveId" clId="{6ECB1407-42E1-4C43-91EC-6B6001F96710}" dt="2021-04-20T07:20:42.297" v="804" actId="164"/>
          <ac:picMkLst>
            <pc:docMk/>
            <pc:sldMk cId="1276656001" sldId="4394"/>
            <ac:picMk id="2056" creationId="{C744AB04-3F68-4348-9445-D17284A3A33D}"/>
          </ac:picMkLst>
        </pc:picChg>
        <pc:picChg chg="mod">
          <ac:chgData name="Eldert Grootenboer" userId="3fe8758b2c2b58d2" providerId="LiveId" clId="{6ECB1407-42E1-4C43-91EC-6B6001F96710}" dt="2021-04-20T07:20:54.324" v="806" actId="164"/>
          <ac:picMkLst>
            <pc:docMk/>
            <pc:sldMk cId="1276656001" sldId="4394"/>
            <ac:picMk id="2058" creationId="{1B7D9569-2342-49EB-A707-6F97A8C81C65}"/>
          </ac:picMkLst>
        </pc:picChg>
        <pc:picChg chg="mod">
          <ac:chgData name="Eldert Grootenboer" userId="3fe8758b2c2b58d2" providerId="LiveId" clId="{6ECB1407-42E1-4C43-91EC-6B6001F96710}" dt="2021-04-20T07:21:01.007" v="807" actId="164"/>
          <ac:picMkLst>
            <pc:docMk/>
            <pc:sldMk cId="1276656001" sldId="4394"/>
            <ac:picMk id="2059" creationId="{A6316C45-85FA-4B76-9792-3C9044DC1C99}"/>
          </ac:picMkLst>
        </pc:picChg>
        <pc:picChg chg="mod">
          <ac:chgData name="Eldert Grootenboer" userId="3fe8758b2c2b58d2" providerId="LiveId" clId="{6ECB1407-42E1-4C43-91EC-6B6001F96710}" dt="2021-04-20T07:21:12.068" v="809" actId="164"/>
          <ac:picMkLst>
            <pc:docMk/>
            <pc:sldMk cId="1276656001" sldId="4394"/>
            <ac:picMk id="2061" creationId="{6600575B-A865-4CCB-B08A-44766FC6D156}"/>
          </ac:picMkLst>
        </pc:picChg>
        <pc:picChg chg="mod">
          <ac:chgData name="Eldert Grootenboer" userId="3fe8758b2c2b58d2" providerId="LiveId" clId="{6ECB1407-42E1-4C43-91EC-6B6001F96710}" dt="2021-04-20T07:21:16.368" v="810" actId="164"/>
          <ac:picMkLst>
            <pc:docMk/>
            <pc:sldMk cId="1276656001" sldId="4394"/>
            <ac:picMk id="2062" creationId="{C42FB359-06DB-442D-8505-22BF22DB4AA1}"/>
          </ac:picMkLst>
        </pc:picChg>
      </pc:sldChg>
      <pc:sldChg chg="modSp mod">
        <pc:chgData name="Eldert Grootenboer" userId="3fe8758b2c2b58d2" providerId="LiveId" clId="{6ECB1407-42E1-4C43-91EC-6B6001F96710}" dt="2021-04-17T12:36:04.874" v="12" actId="20577"/>
        <pc:sldMkLst>
          <pc:docMk/>
          <pc:sldMk cId="1872273559" sldId="2076137177"/>
        </pc:sldMkLst>
        <pc:spChg chg="mod">
          <ac:chgData name="Eldert Grootenboer" userId="3fe8758b2c2b58d2" providerId="LiveId" clId="{6ECB1407-42E1-4C43-91EC-6B6001F96710}" dt="2021-04-17T12:36:04.874" v="12" actId="20577"/>
          <ac:spMkLst>
            <pc:docMk/>
            <pc:sldMk cId="1872273559" sldId="2076137177"/>
            <ac:spMk id="4" creationId="{B15F0E40-CB2C-45A9-8481-91F276E83071}"/>
          </ac:spMkLst>
        </pc:spChg>
      </pc:sldChg>
      <pc:sldChg chg="modSp mod">
        <pc:chgData name="Eldert Grootenboer" userId="3fe8758b2c2b58d2" providerId="LiveId" clId="{6ECB1407-42E1-4C43-91EC-6B6001F96710}" dt="2021-04-17T12:36:21.821" v="15" actId="108"/>
        <pc:sldMkLst>
          <pc:docMk/>
          <pc:sldMk cId="3922678515" sldId="2076137179"/>
        </pc:sldMkLst>
        <pc:spChg chg="mod">
          <ac:chgData name="Eldert Grootenboer" userId="3fe8758b2c2b58d2" providerId="LiveId" clId="{6ECB1407-42E1-4C43-91EC-6B6001F96710}" dt="2021-04-17T12:36:21.821" v="15" actId="108"/>
          <ac:spMkLst>
            <pc:docMk/>
            <pc:sldMk cId="3922678515" sldId="2076137179"/>
            <ac:spMk id="16" creationId="{21E214DC-39AE-4C82-AAEF-DB7BEE6AD615}"/>
          </ac:spMkLst>
        </pc:spChg>
        <pc:spChg chg="mod">
          <ac:chgData name="Eldert Grootenboer" userId="3fe8758b2c2b58d2" providerId="LiveId" clId="{6ECB1407-42E1-4C43-91EC-6B6001F96710}" dt="2021-04-17T12:36:13.894" v="13" actId="108"/>
          <ac:spMkLst>
            <pc:docMk/>
            <pc:sldMk cId="3922678515" sldId="2076137179"/>
            <ac:spMk id="18" creationId="{C39CA654-13A2-490C-BC7A-1668F8A462E8}"/>
          </ac:spMkLst>
        </pc:spChg>
      </pc:sldChg>
      <pc:sldChg chg="del">
        <pc:chgData name="Eldert Grootenboer" userId="3fe8758b2c2b58d2" providerId="LiveId" clId="{6ECB1407-42E1-4C43-91EC-6B6001F96710}" dt="2021-04-17T12:37:02.920" v="23" actId="47"/>
        <pc:sldMkLst>
          <pc:docMk/>
          <pc:sldMk cId="1745991431" sldId="2076137180"/>
        </pc:sldMkLst>
      </pc:sldChg>
      <pc:sldChg chg="addSp delSp modSp new del mod modClrScheme chgLayout">
        <pc:chgData name="Eldert Grootenboer" userId="3fe8758b2c2b58d2" providerId="LiveId" clId="{6ECB1407-42E1-4C43-91EC-6B6001F96710}" dt="2021-04-17T14:16:52.638" v="517" actId="47"/>
        <pc:sldMkLst>
          <pc:docMk/>
          <pc:sldMk cId="2722614606" sldId="2076137180"/>
        </pc:sldMkLst>
        <pc:spChg chg="mod ord">
          <ac:chgData name="Eldert Grootenboer" userId="3fe8758b2c2b58d2" providerId="LiveId" clId="{6ECB1407-42E1-4C43-91EC-6B6001F96710}" dt="2021-04-17T14:16:31.832" v="513" actId="26606"/>
          <ac:spMkLst>
            <pc:docMk/>
            <pc:sldMk cId="2722614606" sldId="2076137180"/>
            <ac:spMk id="2" creationId="{B9C7E519-C165-4449-82F9-F5B750CB8B5A}"/>
          </ac:spMkLst>
        </pc:spChg>
        <pc:spChg chg="add del mod ord">
          <ac:chgData name="Eldert Grootenboer" userId="3fe8758b2c2b58d2" providerId="LiveId" clId="{6ECB1407-42E1-4C43-91EC-6B6001F96710}" dt="2021-04-17T13:35:34.329" v="367" actId="26606"/>
          <ac:spMkLst>
            <pc:docMk/>
            <pc:sldMk cId="2722614606" sldId="2076137180"/>
            <ac:spMk id="4" creationId="{95EC4BED-54CA-497A-B513-0468A0141197}"/>
          </ac:spMkLst>
        </pc:spChg>
        <pc:spChg chg="add del mod">
          <ac:chgData name="Eldert Grootenboer" userId="3fe8758b2c2b58d2" providerId="LiveId" clId="{6ECB1407-42E1-4C43-91EC-6B6001F96710}" dt="2021-04-17T13:39:12.834" v="442" actId="6264"/>
          <ac:spMkLst>
            <pc:docMk/>
            <pc:sldMk cId="2722614606" sldId="2076137180"/>
            <ac:spMk id="5" creationId="{9D2F5C90-9280-4381-9BAE-479A47FB1D0F}"/>
          </ac:spMkLst>
        </pc:spChg>
        <pc:spChg chg="add del mod">
          <ac:chgData name="Eldert Grootenboer" userId="3fe8758b2c2b58d2" providerId="LiveId" clId="{6ECB1407-42E1-4C43-91EC-6B6001F96710}" dt="2021-04-17T12:58:52.433" v="145" actId="6264"/>
          <ac:spMkLst>
            <pc:docMk/>
            <pc:sldMk cId="2722614606" sldId="2076137180"/>
            <ac:spMk id="7" creationId="{3420EC30-B67A-4DD1-A074-18206140F402}"/>
          </ac:spMkLst>
        </pc:spChg>
        <pc:spChg chg="add del mod">
          <ac:chgData name="Eldert Grootenboer" userId="3fe8758b2c2b58d2" providerId="LiveId" clId="{6ECB1407-42E1-4C43-91EC-6B6001F96710}" dt="2021-04-17T12:58:52.433" v="145" actId="6264"/>
          <ac:spMkLst>
            <pc:docMk/>
            <pc:sldMk cId="2722614606" sldId="2076137180"/>
            <ac:spMk id="8" creationId="{F6E5A3A4-57DA-4EAB-ADF4-47F72B254FFD}"/>
          </ac:spMkLst>
        </pc:spChg>
        <pc:graphicFrameChg chg="add mod modGraphic">
          <ac:chgData name="Eldert Grootenboer" userId="3fe8758b2c2b58d2" providerId="LiveId" clId="{6ECB1407-42E1-4C43-91EC-6B6001F96710}" dt="2021-04-17T14:16:31.832" v="513" actId="26606"/>
          <ac:graphicFrameMkLst>
            <pc:docMk/>
            <pc:sldMk cId="2722614606" sldId="2076137180"/>
            <ac:graphicFrameMk id="9" creationId="{44AC6808-7328-4ADF-9271-3EED657D7023}"/>
          </ac:graphicFrameMkLst>
        </pc:graphicFrameChg>
        <pc:picChg chg="add del mod">
          <ac:chgData name="Eldert Grootenboer" userId="3fe8758b2c2b58d2" providerId="LiveId" clId="{6ECB1407-42E1-4C43-91EC-6B6001F96710}" dt="2021-04-17T13:35:16.859" v="366" actId="21"/>
          <ac:picMkLst>
            <pc:docMk/>
            <pc:sldMk cId="2722614606" sldId="2076137180"/>
            <ac:picMk id="3" creationId="{7417756D-D4CC-4D89-8CFA-10CC7CA66FA5}"/>
          </ac:picMkLst>
        </pc:picChg>
        <pc:picChg chg="add del mod">
          <ac:chgData name="Eldert Grootenboer" userId="3fe8758b2c2b58d2" providerId="LiveId" clId="{6ECB1407-42E1-4C43-91EC-6B6001F96710}" dt="2021-04-17T13:03:53.381" v="180" actId="21"/>
          <ac:picMkLst>
            <pc:docMk/>
            <pc:sldMk cId="2722614606" sldId="2076137180"/>
            <ac:picMk id="5" creationId="{07032244-713E-4077-857A-15C4A8D541CD}"/>
          </ac:picMkLst>
        </pc:picChg>
        <pc:picChg chg="add del">
          <ac:chgData name="Eldert Grootenboer" userId="3fe8758b2c2b58d2" providerId="LiveId" clId="{6ECB1407-42E1-4C43-91EC-6B6001F96710}" dt="2021-04-17T12:57:45.811" v="140" actId="22"/>
          <ac:picMkLst>
            <pc:docMk/>
            <pc:sldMk cId="2722614606" sldId="2076137180"/>
            <ac:picMk id="6" creationId="{6C6205E2-F56D-4211-BB1B-C82E67982E3B}"/>
          </ac:picMkLst>
        </pc:picChg>
      </pc:sldChg>
      <pc:sldChg chg="addSp delSp modSp new mod modClrScheme modAnim chgLayout">
        <pc:chgData name="Eldert Grootenboer" userId="3fe8758b2c2b58d2" providerId="LiveId" clId="{6ECB1407-42E1-4C43-91EC-6B6001F96710}" dt="2021-04-21T08:34:04.994" v="1023"/>
        <pc:sldMkLst>
          <pc:docMk/>
          <pc:sldMk cId="3124215648" sldId="2076137181"/>
        </pc:sldMkLst>
        <pc:spChg chg="mod ord">
          <ac:chgData name="Eldert Grootenboer" userId="3fe8758b2c2b58d2" providerId="LiveId" clId="{6ECB1407-42E1-4C43-91EC-6B6001F96710}" dt="2021-04-17T14:17:03.719" v="518" actId="6264"/>
          <ac:spMkLst>
            <pc:docMk/>
            <pc:sldMk cId="3124215648" sldId="2076137181"/>
            <ac:spMk id="2" creationId="{D9A82A9F-2C22-4B0C-AB66-4C663777446C}"/>
          </ac:spMkLst>
        </pc:spChg>
        <pc:spChg chg="del mod ord">
          <ac:chgData name="Eldert Grootenboer" userId="3fe8758b2c2b58d2" providerId="LiveId" clId="{6ECB1407-42E1-4C43-91EC-6B6001F96710}" dt="2021-04-17T13:37:49.298" v="411" actId="26606"/>
          <ac:spMkLst>
            <pc:docMk/>
            <pc:sldMk cId="3124215648" sldId="2076137181"/>
            <ac:spMk id="3" creationId="{476AFB28-98EA-4072-811B-C5D5F1198EE2}"/>
          </ac:spMkLst>
        </pc:spChg>
        <pc:spChg chg="add del mod">
          <ac:chgData name="Eldert Grootenboer" userId="3fe8758b2c2b58d2" providerId="LiveId" clId="{6ECB1407-42E1-4C43-91EC-6B6001F96710}" dt="2021-04-17T13:02:59.739" v="169" actId="6264"/>
          <ac:spMkLst>
            <pc:docMk/>
            <pc:sldMk cId="3124215648" sldId="2076137181"/>
            <ac:spMk id="5" creationId="{831E1B43-79AD-41F3-AFB4-3D13AD2D2B3E}"/>
          </ac:spMkLst>
        </pc:spChg>
        <pc:spChg chg="add del mod">
          <ac:chgData name="Eldert Grootenboer" userId="3fe8758b2c2b58d2" providerId="LiveId" clId="{6ECB1407-42E1-4C43-91EC-6B6001F96710}" dt="2021-04-17T13:39:10.637" v="441" actId="6264"/>
          <ac:spMkLst>
            <pc:docMk/>
            <pc:sldMk cId="3124215648" sldId="2076137181"/>
            <ac:spMk id="5" creationId="{B2F18ACB-99B5-4362-89ED-FD8A3A7ABC06}"/>
          </ac:spMkLst>
        </pc:spChg>
        <pc:spChg chg="add del mod">
          <ac:chgData name="Eldert Grootenboer" userId="3fe8758b2c2b58d2" providerId="LiveId" clId="{6ECB1407-42E1-4C43-91EC-6B6001F96710}" dt="2021-04-17T13:02:59.739" v="169" actId="6264"/>
          <ac:spMkLst>
            <pc:docMk/>
            <pc:sldMk cId="3124215648" sldId="2076137181"/>
            <ac:spMk id="6" creationId="{99FCB9D8-0F4D-4208-843E-F0C43A079B75}"/>
          </ac:spMkLst>
        </pc:spChg>
        <pc:spChg chg="add del mod">
          <ac:chgData name="Eldert Grootenboer" userId="3fe8758b2c2b58d2" providerId="LiveId" clId="{6ECB1407-42E1-4C43-91EC-6B6001F96710}" dt="2021-04-17T14:17:03.719" v="518" actId="6264"/>
          <ac:spMkLst>
            <pc:docMk/>
            <pc:sldMk cId="3124215648" sldId="2076137181"/>
            <ac:spMk id="6" creationId="{F94C4E32-5600-4665-ACA9-2E5CE864EAA2}"/>
          </ac:spMkLst>
        </pc:spChg>
        <pc:graphicFrameChg chg="add mod modGraphic">
          <ac:chgData name="Eldert Grootenboer" userId="3fe8758b2c2b58d2" providerId="LiveId" clId="{6ECB1407-42E1-4C43-91EC-6B6001F96710}" dt="2021-04-21T08:33:53.291" v="1021" actId="20577"/>
          <ac:graphicFrameMkLst>
            <pc:docMk/>
            <pc:sldMk cId="3124215648" sldId="2076137181"/>
            <ac:graphicFrameMk id="7" creationId="{86C01DF5-D03A-4411-900A-E67FC50171C7}"/>
          </ac:graphicFrameMkLst>
        </pc:graphicFrameChg>
        <pc:picChg chg="add del mod">
          <ac:chgData name="Eldert Grootenboer" userId="3fe8758b2c2b58d2" providerId="LiveId" clId="{6ECB1407-42E1-4C43-91EC-6B6001F96710}" dt="2021-04-17T13:37:44.511" v="410" actId="478"/>
          <ac:picMkLst>
            <pc:docMk/>
            <pc:sldMk cId="3124215648" sldId="2076137181"/>
            <ac:picMk id="4" creationId="{A74EC171-5336-4262-8FE8-F0C5567F6722}"/>
          </ac:picMkLst>
        </pc:picChg>
      </pc:sldChg>
      <pc:sldChg chg="del">
        <pc:chgData name="Eldert Grootenboer" userId="3fe8758b2c2b58d2" providerId="LiveId" clId="{6ECB1407-42E1-4C43-91EC-6B6001F96710}" dt="2021-04-17T12:37:02.920" v="23" actId="47"/>
        <pc:sldMkLst>
          <pc:docMk/>
          <pc:sldMk cId="495586830" sldId="2076137182"/>
        </pc:sldMkLst>
      </pc:sldChg>
      <pc:sldChg chg="new del">
        <pc:chgData name="Eldert Grootenboer" userId="3fe8758b2c2b58d2" providerId="LiveId" clId="{6ECB1407-42E1-4C43-91EC-6B6001F96710}" dt="2021-04-17T12:59:23.084" v="149" actId="47"/>
        <pc:sldMkLst>
          <pc:docMk/>
          <pc:sldMk cId="2644855882" sldId="2076137182"/>
        </pc:sldMkLst>
      </pc:sldChg>
      <pc:sldChg chg="addSp delSp modSp new mod chgLayout">
        <pc:chgData name="Eldert Grootenboer" userId="3fe8758b2c2b58d2" providerId="LiveId" clId="{6ECB1407-42E1-4C43-91EC-6B6001F96710}" dt="2021-04-17T13:10:07.351" v="264" actId="20577"/>
        <pc:sldMkLst>
          <pc:docMk/>
          <pc:sldMk cId="4128574371" sldId="2076137182"/>
        </pc:sldMkLst>
        <pc:spChg chg="del mod ord">
          <ac:chgData name="Eldert Grootenboer" userId="3fe8758b2c2b58d2" providerId="LiveId" clId="{6ECB1407-42E1-4C43-91EC-6B6001F96710}" dt="2021-04-17T13:09:55.189" v="215" actId="700"/>
          <ac:spMkLst>
            <pc:docMk/>
            <pc:sldMk cId="4128574371" sldId="2076137182"/>
            <ac:spMk id="2" creationId="{5AC75484-E206-4A4D-A9A1-DADDA6A417EE}"/>
          </ac:spMkLst>
        </pc:spChg>
        <pc:spChg chg="add mod ord">
          <ac:chgData name="Eldert Grootenboer" userId="3fe8758b2c2b58d2" providerId="LiveId" clId="{6ECB1407-42E1-4C43-91EC-6B6001F96710}" dt="2021-04-17T13:10:07.351" v="264" actId="20577"/>
          <ac:spMkLst>
            <pc:docMk/>
            <pc:sldMk cId="4128574371" sldId="2076137182"/>
            <ac:spMk id="3" creationId="{74A8B740-A299-4EE7-A23D-3A72723B0B5F}"/>
          </ac:spMkLst>
        </pc:spChg>
      </pc:sldChg>
      <pc:sldChg chg="del">
        <pc:chgData name="Eldert Grootenboer" userId="3fe8758b2c2b58d2" providerId="LiveId" clId="{6ECB1407-42E1-4C43-91EC-6B6001F96710}" dt="2021-04-17T12:37:05.035" v="24" actId="47"/>
        <pc:sldMkLst>
          <pc:docMk/>
          <pc:sldMk cId="2897729049" sldId="2076137183"/>
        </pc:sldMkLst>
      </pc:sldChg>
      <pc:sldChg chg="addSp delSp modSp new mod chgLayout">
        <pc:chgData name="Eldert Grootenboer" userId="3fe8758b2c2b58d2" providerId="LiveId" clId="{6ECB1407-42E1-4C43-91EC-6B6001F96710}" dt="2021-04-17T13:10:20.696" v="290" actId="20577"/>
        <pc:sldMkLst>
          <pc:docMk/>
          <pc:sldMk cId="3454080426" sldId="2076137183"/>
        </pc:sldMkLst>
        <pc:spChg chg="del mod ord">
          <ac:chgData name="Eldert Grootenboer" userId="3fe8758b2c2b58d2" providerId="LiveId" clId="{6ECB1407-42E1-4C43-91EC-6B6001F96710}" dt="2021-04-17T13:10:13.792" v="266" actId="700"/>
          <ac:spMkLst>
            <pc:docMk/>
            <pc:sldMk cId="3454080426" sldId="2076137183"/>
            <ac:spMk id="2" creationId="{E10E5935-1188-45B7-9BE9-A9AE59CA0C2C}"/>
          </ac:spMkLst>
        </pc:spChg>
        <pc:spChg chg="del">
          <ac:chgData name="Eldert Grootenboer" userId="3fe8758b2c2b58d2" providerId="LiveId" clId="{6ECB1407-42E1-4C43-91EC-6B6001F96710}" dt="2021-04-17T13:10:13.792" v="266" actId="700"/>
          <ac:spMkLst>
            <pc:docMk/>
            <pc:sldMk cId="3454080426" sldId="2076137183"/>
            <ac:spMk id="3" creationId="{E5203984-FCF0-4A67-8F88-44EEF6355169}"/>
          </ac:spMkLst>
        </pc:spChg>
        <pc:spChg chg="add mod ord">
          <ac:chgData name="Eldert Grootenboer" userId="3fe8758b2c2b58d2" providerId="LiveId" clId="{6ECB1407-42E1-4C43-91EC-6B6001F96710}" dt="2021-04-17T13:10:20.696" v="290" actId="20577"/>
          <ac:spMkLst>
            <pc:docMk/>
            <pc:sldMk cId="3454080426" sldId="2076137183"/>
            <ac:spMk id="4" creationId="{5E4DA60E-DDAD-4CBC-8277-70C6D181D37E}"/>
          </ac:spMkLst>
        </pc:spChg>
      </pc:sldChg>
      <pc:sldChg chg="del">
        <pc:chgData name="Eldert Grootenboer" userId="3fe8758b2c2b58d2" providerId="LiveId" clId="{6ECB1407-42E1-4C43-91EC-6B6001F96710}" dt="2021-04-17T12:37:09.334" v="26" actId="47"/>
        <pc:sldMkLst>
          <pc:docMk/>
          <pc:sldMk cId="1141325467" sldId="2076137184"/>
        </pc:sldMkLst>
      </pc:sldChg>
      <pc:sldChg chg="addSp delSp modSp new mod chgLayout">
        <pc:chgData name="Eldert Grootenboer" userId="3fe8758b2c2b58d2" providerId="LiveId" clId="{6ECB1407-42E1-4C43-91EC-6B6001F96710}" dt="2021-04-17T13:10:36.254" v="296" actId="20577"/>
        <pc:sldMkLst>
          <pc:docMk/>
          <pc:sldMk cId="4148093218" sldId="2076137184"/>
        </pc:sldMkLst>
        <pc:spChg chg="del mod ord">
          <ac:chgData name="Eldert Grootenboer" userId="3fe8758b2c2b58d2" providerId="LiveId" clId="{6ECB1407-42E1-4C43-91EC-6B6001F96710}" dt="2021-04-17T13:10:34.361" v="292" actId="700"/>
          <ac:spMkLst>
            <pc:docMk/>
            <pc:sldMk cId="4148093218" sldId="2076137184"/>
            <ac:spMk id="2" creationId="{91F7164B-66D2-4CDB-9BA0-EDC40A2227F7}"/>
          </ac:spMkLst>
        </pc:spChg>
        <pc:spChg chg="add mod ord">
          <ac:chgData name="Eldert Grootenboer" userId="3fe8758b2c2b58d2" providerId="LiveId" clId="{6ECB1407-42E1-4C43-91EC-6B6001F96710}" dt="2021-04-17T13:10:36.254" v="296" actId="20577"/>
          <ac:spMkLst>
            <pc:docMk/>
            <pc:sldMk cId="4148093218" sldId="2076137184"/>
            <ac:spMk id="3" creationId="{DC3EBB4B-93D0-430B-9EF0-AA06ED8E87EC}"/>
          </ac:spMkLst>
        </pc:spChg>
      </pc:sldChg>
      <pc:sldChg chg="addSp delSp modSp new del mod modClrScheme chgLayout">
        <pc:chgData name="Eldert Grootenboer" userId="3fe8758b2c2b58d2" providerId="LiveId" clId="{6ECB1407-42E1-4C43-91EC-6B6001F96710}" dt="2021-04-17T13:36:39.890" v="381" actId="47"/>
        <pc:sldMkLst>
          <pc:docMk/>
          <pc:sldMk cId="403958132" sldId="2076137185"/>
        </pc:sldMkLst>
        <pc:spChg chg="del">
          <ac:chgData name="Eldert Grootenboer" userId="3fe8758b2c2b58d2" providerId="LiveId" clId="{6ECB1407-42E1-4C43-91EC-6B6001F96710}" dt="2021-04-17T13:35:45.450" v="369" actId="700"/>
          <ac:spMkLst>
            <pc:docMk/>
            <pc:sldMk cId="403958132" sldId="2076137185"/>
            <ac:spMk id="2" creationId="{9F61C134-655F-49CB-A232-56A74575E432}"/>
          </ac:spMkLst>
        </pc:spChg>
        <pc:spChg chg="del mod ord">
          <ac:chgData name="Eldert Grootenboer" userId="3fe8758b2c2b58d2" providerId="LiveId" clId="{6ECB1407-42E1-4C43-91EC-6B6001F96710}" dt="2021-04-17T13:35:45.450" v="369" actId="700"/>
          <ac:spMkLst>
            <pc:docMk/>
            <pc:sldMk cId="403958132" sldId="2076137185"/>
            <ac:spMk id="3" creationId="{F69F51AE-E77A-4EEC-A80D-E36C4F143C27}"/>
          </ac:spMkLst>
        </pc:spChg>
        <pc:spChg chg="add mod ord">
          <ac:chgData name="Eldert Grootenboer" userId="3fe8758b2c2b58d2" providerId="LiveId" clId="{6ECB1407-42E1-4C43-91EC-6B6001F96710}" dt="2021-04-17T13:36:21.405" v="376" actId="700"/>
          <ac:spMkLst>
            <pc:docMk/>
            <pc:sldMk cId="403958132" sldId="2076137185"/>
            <ac:spMk id="4" creationId="{FB235359-8948-4472-B978-506269D07E1F}"/>
          </ac:spMkLst>
        </pc:spChg>
        <pc:spChg chg="add del mod ord">
          <ac:chgData name="Eldert Grootenboer" userId="3fe8758b2c2b58d2" providerId="LiveId" clId="{6ECB1407-42E1-4C43-91EC-6B6001F96710}" dt="2021-04-17T13:36:08.923" v="374" actId="478"/>
          <ac:spMkLst>
            <pc:docMk/>
            <pc:sldMk cId="403958132" sldId="2076137185"/>
            <ac:spMk id="5" creationId="{CA9F6AF4-D621-40BB-BA87-59AE72B4BA7D}"/>
          </ac:spMkLst>
        </pc:spChg>
        <pc:graphicFrameChg chg="add mod ord">
          <ac:chgData name="Eldert Grootenboer" userId="3fe8758b2c2b58d2" providerId="LiveId" clId="{6ECB1407-42E1-4C43-91EC-6B6001F96710}" dt="2021-04-17T13:36:29.157" v="377" actId="167"/>
          <ac:graphicFrameMkLst>
            <pc:docMk/>
            <pc:sldMk cId="403958132" sldId="2076137185"/>
            <ac:graphicFrameMk id="7" creationId="{F265FC87-E1A3-440A-871A-2BB5CDD813B5}"/>
          </ac:graphicFrameMkLst>
        </pc:graphicFrameChg>
        <pc:picChg chg="add del mod">
          <ac:chgData name="Eldert Grootenboer" userId="3fe8758b2c2b58d2" providerId="LiveId" clId="{6ECB1407-42E1-4C43-91EC-6B6001F96710}" dt="2021-04-17T13:36:30.660" v="378" actId="478"/>
          <ac:picMkLst>
            <pc:docMk/>
            <pc:sldMk cId="403958132" sldId="2076137185"/>
            <ac:picMk id="6" creationId="{5A421C4A-6611-4C2D-B247-FEE89CA8CA32}"/>
          </ac:picMkLst>
        </pc:picChg>
      </pc:sldChg>
      <pc:sldChg chg="modSp add mod modAnim">
        <pc:chgData name="Eldert Grootenboer" userId="3fe8758b2c2b58d2" providerId="LiveId" clId="{6ECB1407-42E1-4C43-91EC-6B6001F96710}" dt="2021-04-17T14:19:45.760" v="560"/>
        <pc:sldMkLst>
          <pc:docMk/>
          <pc:sldMk cId="2341015469" sldId="2076137185"/>
        </pc:sldMkLst>
        <pc:spChg chg="mod">
          <ac:chgData name="Eldert Grootenboer" userId="3fe8758b2c2b58d2" providerId="LiveId" clId="{6ECB1407-42E1-4C43-91EC-6B6001F96710}" dt="2021-04-17T13:41:04.227" v="479"/>
          <ac:spMkLst>
            <pc:docMk/>
            <pc:sldMk cId="2341015469" sldId="2076137185"/>
            <ac:spMk id="2" creationId="{958E292A-01A3-4C50-AB2E-D9560F586EAC}"/>
          </ac:spMkLst>
        </pc:spChg>
        <pc:graphicFrameChg chg="add mod">
          <ac:chgData name="Eldert Grootenboer" userId="3fe8758b2c2b58d2" providerId="LiveId" clId="{6ECB1407-42E1-4C43-91EC-6B6001F96710}" dt="2021-04-17T13:42:05.311" v="489" actId="27957"/>
          <ac:graphicFrameMkLst>
            <pc:docMk/>
            <pc:sldMk cId="2341015469" sldId="2076137185"/>
            <ac:graphicFrameMk id="8" creationId="{6C5B2D1E-2600-4AC5-8616-9A4374A8D669}"/>
          </ac:graphicFrameMkLst>
        </pc:graphicFrameChg>
      </pc:sldChg>
      <pc:sldChg chg="add del">
        <pc:chgData name="Eldert Grootenboer" userId="3fe8758b2c2b58d2" providerId="LiveId" clId="{6ECB1407-42E1-4C43-91EC-6B6001F96710}" dt="2021-04-17T13:40:42.976" v="469" actId="2890"/>
        <pc:sldMkLst>
          <pc:docMk/>
          <pc:sldMk cId="2423862802" sldId="2076137185"/>
        </pc:sldMkLst>
      </pc:sldChg>
      <pc:sldChg chg="del">
        <pc:chgData name="Eldert Grootenboer" userId="3fe8758b2c2b58d2" providerId="LiveId" clId="{6ECB1407-42E1-4C43-91EC-6B6001F96710}" dt="2021-04-17T12:37:05.035" v="24" actId="47"/>
        <pc:sldMkLst>
          <pc:docMk/>
          <pc:sldMk cId="3819908435" sldId="2076137185"/>
        </pc:sldMkLst>
      </pc:sldChg>
      <pc:sldChg chg="addSp delSp modSp add mod modAnim chgLayout">
        <pc:chgData name="Eldert Grootenboer" userId="3fe8758b2c2b58d2" providerId="LiveId" clId="{6ECB1407-42E1-4C43-91EC-6B6001F96710}" dt="2021-04-21T08:35:25.275" v="1029"/>
        <pc:sldMkLst>
          <pc:docMk/>
          <pc:sldMk cId="3103478606" sldId="2076137186"/>
        </pc:sldMkLst>
        <pc:spChg chg="mod ord">
          <ac:chgData name="Eldert Grootenboer" userId="3fe8758b2c2b58d2" providerId="LiveId" clId="{6ECB1407-42E1-4C43-91EC-6B6001F96710}" dt="2021-04-17T14:17:05.594" v="519" actId="6264"/>
          <ac:spMkLst>
            <pc:docMk/>
            <pc:sldMk cId="3103478606" sldId="2076137186"/>
            <ac:spMk id="2" creationId="{D9A82A9F-2C22-4B0C-AB66-4C663777446C}"/>
          </ac:spMkLst>
        </pc:spChg>
        <pc:spChg chg="add del mod">
          <ac:chgData name="Eldert Grootenboer" userId="3fe8758b2c2b58d2" providerId="LiveId" clId="{6ECB1407-42E1-4C43-91EC-6B6001F96710}" dt="2021-04-17T14:17:05.594" v="519" actId="6264"/>
          <ac:spMkLst>
            <pc:docMk/>
            <pc:sldMk cId="3103478606" sldId="2076137186"/>
            <ac:spMk id="3" creationId="{75717325-C2E7-485C-8D56-B483D20BED0A}"/>
          </ac:spMkLst>
        </pc:spChg>
        <pc:graphicFrameChg chg="mod">
          <ac:chgData name="Eldert Grootenboer" userId="3fe8758b2c2b58d2" providerId="LiveId" clId="{6ECB1407-42E1-4C43-91EC-6B6001F96710}" dt="2021-04-21T08:34:58.429" v="1027" actId="20577"/>
          <ac:graphicFrameMkLst>
            <pc:docMk/>
            <pc:sldMk cId="3103478606" sldId="2076137186"/>
            <ac:graphicFrameMk id="7" creationId="{86C01DF5-D03A-4411-900A-E67FC50171C7}"/>
          </ac:graphicFrameMkLst>
        </pc:graphicFrameChg>
      </pc:sldChg>
      <pc:sldChg chg="del">
        <pc:chgData name="Eldert Grootenboer" userId="3fe8758b2c2b58d2" providerId="LiveId" clId="{6ECB1407-42E1-4C43-91EC-6B6001F96710}" dt="2021-04-17T12:37:02.920" v="23" actId="47"/>
        <pc:sldMkLst>
          <pc:docMk/>
          <pc:sldMk cId="3973601792" sldId="2076137186"/>
        </pc:sldMkLst>
      </pc:sldChg>
      <pc:sldChg chg="addSp delSp modSp new add del mod modAnim chgLayout">
        <pc:chgData name="Eldert Grootenboer" userId="3fe8758b2c2b58d2" providerId="LiveId" clId="{6ECB1407-42E1-4C43-91EC-6B6001F96710}" dt="2021-04-20T07:29:01.293" v="877"/>
        <pc:sldMkLst>
          <pc:docMk/>
          <pc:sldMk cId="1814052783" sldId="2076137187"/>
        </pc:sldMkLst>
        <pc:spChg chg="del mod ord">
          <ac:chgData name="Eldert Grootenboer" userId="3fe8758b2c2b58d2" providerId="LiveId" clId="{6ECB1407-42E1-4C43-91EC-6B6001F96710}" dt="2021-04-17T14:22:09.120" v="576" actId="700"/>
          <ac:spMkLst>
            <pc:docMk/>
            <pc:sldMk cId="1814052783" sldId="2076137187"/>
            <ac:spMk id="2" creationId="{441B5E3E-9A10-4E12-8022-702C11B704F3}"/>
          </ac:spMkLst>
        </pc:spChg>
        <pc:spChg chg="add mod ord">
          <ac:chgData name="Eldert Grootenboer" userId="3fe8758b2c2b58d2" providerId="LiveId" clId="{6ECB1407-42E1-4C43-91EC-6B6001F96710}" dt="2021-04-17T14:22:11.593" v="580" actId="20577"/>
          <ac:spMkLst>
            <pc:docMk/>
            <pc:sldMk cId="1814052783" sldId="2076137187"/>
            <ac:spMk id="3" creationId="{AC226AE3-61EC-40B0-BEC9-62A5836A7B48}"/>
          </ac:spMkLst>
        </pc:spChg>
        <pc:grpChg chg="add del mod">
          <ac:chgData name="Eldert Grootenboer" userId="3fe8758b2c2b58d2" providerId="LiveId" clId="{6ECB1407-42E1-4C43-91EC-6B6001F96710}" dt="2021-04-17T14:29:02.287" v="650" actId="165"/>
          <ac:grpSpMkLst>
            <pc:docMk/>
            <pc:sldMk cId="1814052783" sldId="2076137187"/>
            <ac:grpSpMk id="18" creationId="{35257C00-D0DD-4E6A-A46A-490F8C125AF4}"/>
          </ac:grpSpMkLst>
        </pc:grpChg>
        <pc:picChg chg="add mod topLvl">
          <ac:chgData name="Eldert Grootenboer" userId="3fe8758b2c2b58d2" providerId="LiveId" clId="{6ECB1407-42E1-4C43-91EC-6B6001F96710}" dt="2021-04-17T14:29:02.287" v="650" actId="165"/>
          <ac:picMkLst>
            <pc:docMk/>
            <pc:sldMk cId="1814052783" sldId="2076137187"/>
            <ac:picMk id="5" creationId="{F6920925-BB3A-4384-9BDC-54B9E6C29B31}"/>
          </ac:picMkLst>
        </pc:picChg>
        <pc:picChg chg="add mod">
          <ac:chgData name="Eldert Grootenboer" userId="3fe8758b2c2b58d2" providerId="LiveId" clId="{6ECB1407-42E1-4C43-91EC-6B6001F96710}" dt="2021-04-17T18:24:58.922" v="775" actId="1076"/>
          <ac:picMkLst>
            <pc:docMk/>
            <pc:sldMk cId="1814052783" sldId="2076137187"/>
            <ac:picMk id="6" creationId="{4F37A836-9941-4BB2-AA3E-F480E8AB0818}"/>
          </ac:picMkLst>
        </pc:picChg>
        <pc:picChg chg="add mod topLvl">
          <ac:chgData name="Eldert Grootenboer" userId="3fe8758b2c2b58d2" providerId="LiveId" clId="{6ECB1407-42E1-4C43-91EC-6B6001F96710}" dt="2021-04-17T14:29:02.287" v="650" actId="165"/>
          <ac:picMkLst>
            <pc:docMk/>
            <pc:sldMk cId="1814052783" sldId="2076137187"/>
            <ac:picMk id="7" creationId="{581AFF7A-A009-42A6-B277-C11D9D9DFA11}"/>
          </ac:picMkLst>
        </pc:picChg>
        <pc:picChg chg="add mod topLvl">
          <ac:chgData name="Eldert Grootenboer" userId="3fe8758b2c2b58d2" providerId="LiveId" clId="{6ECB1407-42E1-4C43-91EC-6B6001F96710}" dt="2021-04-17T14:29:02.287" v="650" actId="165"/>
          <ac:picMkLst>
            <pc:docMk/>
            <pc:sldMk cId="1814052783" sldId="2076137187"/>
            <ac:picMk id="9" creationId="{0DB1AD1C-F12B-4C52-B710-0BE0F08E7E3F}"/>
          </ac:picMkLst>
        </pc:picChg>
        <pc:picChg chg="add mod topLvl">
          <ac:chgData name="Eldert Grootenboer" userId="3fe8758b2c2b58d2" providerId="LiveId" clId="{6ECB1407-42E1-4C43-91EC-6B6001F96710}" dt="2021-04-17T14:29:02.287" v="650" actId="165"/>
          <ac:picMkLst>
            <pc:docMk/>
            <pc:sldMk cId="1814052783" sldId="2076137187"/>
            <ac:picMk id="11" creationId="{C012AD51-27F6-4ADA-B1AA-DD5C1825564F}"/>
          </ac:picMkLst>
        </pc:picChg>
        <pc:picChg chg="add mod topLvl">
          <ac:chgData name="Eldert Grootenboer" userId="3fe8758b2c2b58d2" providerId="LiveId" clId="{6ECB1407-42E1-4C43-91EC-6B6001F96710}" dt="2021-04-17T14:29:02.287" v="650" actId="165"/>
          <ac:picMkLst>
            <pc:docMk/>
            <pc:sldMk cId="1814052783" sldId="2076137187"/>
            <ac:picMk id="13" creationId="{F1A32310-DC80-481D-BC5D-9D7AC05039E8}"/>
          </ac:picMkLst>
        </pc:picChg>
        <pc:picChg chg="del mod topLvl">
          <ac:chgData name="Eldert Grootenboer" userId="3fe8758b2c2b58d2" providerId="LiveId" clId="{6ECB1407-42E1-4C43-91EC-6B6001F96710}" dt="2021-04-17T18:24:55.463" v="774" actId="478"/>
          <ac:picMkLst>
            <pc:docMk/>
            <pc:sldMk cId="1814052783" sldId="2076137187"/>
            <ac:picMk id="1026" creationId="{FF2EB725-6170-44B2-9A06-9856B3627C8D}"/>
          </ac:picMkLst>
        </pc:picChg>
        <pc:cxnChg chg="add mod topLvl">
          <ac:chgData name="Eldert Grootenboer" userId="3fe8758b2c2b58d2" providerId="LiveId" clId="{6ECB1407-42E1-4C43-91EC-6B6001F96710}" dt="2021-04-17T14:29:02.287" v="650" actId="165"/>
          <ac:cxnSpMkLst>
            <pc:docMk/>
            <pc:sldMk cId="1814052783" sldId="2076137187"/>
            <ac:cxnSpMk id="4" creationId="{FF18DC7C-C8CD-41B1-9939-437103643187}"/>
          </ac:cxnSpMkLst>
        </pc:cxnChg>
        <pc:cxnChg chg="add mod topLvl">
          <ac:chgData name="Eldert Grootenboer" userId="3fe8758b2c2b58d2" providerId="LiveId" clId="{6ECB1407-42E1-4C43-91EC-6B6001F96710}" dt="2021-04-17T14:29:02.287" v="650" actId="165"/>
          <ac:cxnSpMkLst>
            <pc:docMk/>
            <pc:sldMk cId="1814052783" sldId="2076137187"/>
            <ac:cxnSpMk id="8" creationId="{C269596F-7E3F-4500-A2A6-D3BE92612FDD}"/>
          </ac:cxnSpMkLst>
        </pc:cxnChg>
        <pc:cxnChg chg="add mod topLvl">
          <ac:chgData name="Eldert Grootenboer" userId="3fe8758b2c2b58d2" providerId="LiveId" clId="{6ECB1407-42E1-4C43-91EC-6B6001F96710}" dt="2021-04-17T14:29:02.287" v="650" actId="165"/>
          <ac:cxnSpMkLst>
            <pc:docMk/>
            <pc:sldMk cId="1814052783" sldId="2076137187"/>
            <ac:cxnSpMk id="12" creationId="{758C1D70-224D-4CF9-8C85-E52C0603787B}"/>
          </ac:cxnSpMkLst>
        </pc:cxnChg>
        <pc:cxnChg chg="add mod topLvl">
          <ac:chgData name="Eldert Grootenboer" userId="3fe8758b2c2b58d2" providerId="LiveId" clId="{6ECB1407-42E1-4C43-91EC-6B6001F96710}" dt="2021-04-17T14:29:02.287" v="650" actId="165"/>
          <ac:cxnSpMkLst>
            <pc:docMk/>
            <pc:sldMk cId="1814052783" sldId="2076137187"/>
            <ac:cxnSpMk id="15" creationId="{F8F9CD1C-844F-47AB-AF05-32552F6FFEEB}"/>
          </ac:cxnSpMkLst>
        </pc:cxnChg>
        <pc:cxnChg chg="add mod topLvl">
          <ac:chgData name="Eldert Grootenboer" userId="3fe8758b2c2b58d2" providerId="LiveId" clId="{6ECB1407-42E1-4C43-91EC-6B6001F96710}" dt="2021-04-17T18:25:01.375" v="776" actId="14100"/>
          <ac:cxnSpMkLst>
            <pc:docMk/>
            <pc:sldMk cId="1814052783" sldId="2076137187"/>
            <ac:cxnSpMk id="17" creationId="{B9CE0645-1881-460C-BD5A-CD1BE7F20238}"/>
          </ac:cxnSpMkLst>
        </pc:cxnChg>
      </pc:sldChg>
      <pc:sldChg chg="del">
        <pc:chgData name="Eldert Grootenboer" userId="3fe8758b2c2b58d2" providerId="LiveId" clId="{6ECB1407-42E1-4C43-91EC-6B6001F96710}" dt="2021-04-17T12:37:02.920" v="23" actId="47"/>
        <pc:sldMkLst>
          <pc:docMk/>
          <pc:sldMk cId="3426708402" sldId="2076137187"/>
        </pc:sldMkLst>
      </pc:sldChg>
      <pc:sldChg chg="addSp">
        <pc:chgData name="Eldert Grootenboer" userId="3fe8758b2c2b58d2" providerId="LiveId" clId="{6ECB1407-42E1-4C43-91EC-6B6001F96710}" dt="2021-04-17T14:24:56.779" v="593"/>
        <pc:sldMkLst>
          <pc:docMk/>
          <pc:sldMk cId="3662584672" sldId="2076137187"/>
        </pc:sldMkLst>
        <pc:picChg chg="add">
          <ac:chgData name="Eldert Grootenboer" userId="3fe8758b2c2b58d2" providerId="LiveId" clId="{6ECB1407-42E1-4C43-91EC-6B6001F96710}" dt="2021-04-17T14:24:56.779" v="593"/>
          <ac:picMkLst>
            <pc:docMk/>
            <pc:sldMk cId="3662584672" sldId="2076137187"/>
            <ac:picMk id="1026" creationId="{FF2EB725-6170-44B2-9A06-9856B3627C8D}"/>
          </ac:picMkLst>
        </pc:picChg>
      </pc:sldChg>
      <pc:sldChg chg="del">
        <pc:chgData name="Eldert Grootenboer" userId="3fe8758b2c2b58d2" providerId="LiveId" clId="{6ECB1407-42E1-4C43-91EC-6B6001F96710}" dt="2021-04-17T12:37:02.920" v="23" actId="47"/>
        <pc:sldMkLst>
          <pc:docMk/>
          <pc:sldMk cId="352734087" sldId="2076137188"/>
        </pc:sldMkLst>
      </pc:sldChg>
      <pc:sldChg chg="modSp add mod modAnim">
        <pc:chgData name="Eldert Grootenboer" userId="3fe8758b2c2b58d2" providerId="LiveId" clId="{6ECB1407-42E1-4C43-91EC-6B6001F96710}" dt="2021-04-21T08:34:32.861" v="1026"/>
        <pc:sldMkLst>
          <pc:docMk/>
          <pc:sldMk cId="3469882977" sldId="2076137188"/>
        </pc:sldMkLst>
        <pc:spChg chg="mod">
          <ac:chgData name="Eldert Grootenboer" userId="3fe8758b2c2b58d2" providerId="LiveId" clId="{6ECB1407-42E1-4C43-91EC-6B6001F96710}" dt="2021-04-17T18:21:51.512" v="754" actId="20577"/>
          <ac:spMkLst>
            <pc:docMk/>
            <pc:sldMk cId="3469882977" sldId="2076137188"/>
            <ac:spMk id="2" creationId="{D9A82A9F-2C22-4B0C-AB66-4C663777446C}"/>
          </ac:spMkLst>
        </pc:spChg>
        <pc:graphicFrameChg chg="add mod">
          <ac:chgData name="Eldert Grootenboer" userId="3fe8758b2c2b58d2" providerId="LiveId" clId="{6ECB1407-42E1-4C43-91EC-6B6001F96710}" dt="2021-04-21T08:34:22.258" v="1024" actId="20577"/>
          <ac:graphicFrameMkLst>
            <pc:docMk/>
            <pc:sldMk cId="3469882977" sldId="2076137188"/>
            <ac:graphicFrameMk id="7" creationId="{86C01DF5-D03A-4411-900A-E67FC50171C7}"/>
          </ac:graphicFrameMkLst>
        </pc:graphicFrameChg>
      </pc:sldChg>
      <pc:sldChg chg="del">
        <pc:chgData name="Eldert Grootenboer" userId="3fe8758b2c2b58d2" providerId="LiveId" clId="{6ECB1407-42E1-4C43-91EC-6B6001F96710}" dt="2021-04-17T12:37:02.920" v="23" actId="47"/>
        <pc:sldMkLst>
          <pc:docMk/>
          <pc:sldMk cId="1823333210" sldId="2076137189"/>
        </pc:sldMkLst>
      </pc:sldChg>
      <pc:sldChg chg="del">
        <pc:chgData name="Eldert Grootenboer" userId="3fe8758b2c2b58d2" providerId="LiveId" clId="{6ECB1407-42E1-4C43-91EC-6B6001F96710}" dt="2021-04-17T12:37:02.920" v="23" actId="47"/>
        <pc:sldMkLst>
          <pc:docMk/>
          <pc:sldMk cId="824814114" sldId="2076137190"/>
        </pc:sldMkLst>
      </pc:sldChg>
      <pc:sldChg chg="del">
        <pc:chgData name="Eldert Grootenboer" userId="3fe8758b2c2b58d2" providerId="LiveId" clId="{6ECB1407-42E1-4C43-91EC-6B6001F96710}" dt="2021-04-17T12:37:02.920" v="23" actId="47"/>
        <pc:sldMkLst>
          <pc:docMk/>
          <pc:sldMk cId="128539374" sldId="2076137191"/>
        </pc:sldMkLst>
      </pc:sldChg>
      <pc:sldMasterChg chg="addSldLayout delSldLayout modSldLayout">
        <pc:chgData name="Eldert Grootenboer" userId="3fe8758b2c2b58d2" providerId="LiveId" clId="{6ECB1407-42E1-4C43-91EC-6B6001F96710}" dt="2021-04-20T07:19:01.135" v="778" actId="22"/>
        <pc:sldMasterMkLst>
          <pc:docMk/>
          <pc:sldMasterMk cId="2585713670" sldId="2147483762"/>
        </pc:sldMasterMkLst>
        <pc:sldLayoutChg chg="del">
          <pc:chgData name="Eldert Grootenboer" userId="3fe8758b2c2b58d2" providerId="LiveId" clId="{6ECB1407-42E1-4C43-91EC-6B6001F96710}" dt="2021-04-17T12:37:02.920" v="23" actId="47"/>
          <pc:sldLayoutMkLst>
            <pc:docMk/>
            <pc:sldMasterMk cId="2585713670" sldId="2147483762"/>
            <pc:sldLayoutMk cId="1165795032" sldId="2147483794"/>
          </pc:sldLayoutMkLst>
        </pc:sldLayoutChg>
        <pc:sldLayoutChg chg="del">
          <pc:chgData name="Eldert Grootenboer" userId="3fe8758b2c2b58d2" providerId="LiveId" clId="{6ECB1407-42E1-4C43-91EC-6B6001F96710}" dt="2021-04-17T14:16:52.638" v="517" actId="47"/>
          <pc:sldLayoutMkLst>
            <pc:docMk/>
            <pc:sldMasterMk cId="2585713670" sldId="2147483762"/>
            <pc:sldLayoutMk cId="2202598104" sldId="2147483799"/>
          </pc:sldLayoutMkLst>
        </pc:sldLayoutChg>
        <pc:sldLayoutChg chg="add mod">
          <pc:chgData name="Eldert Grootenboer" userId="3fe8758b2c2b58d2" providerId="LiveId" clId="{6ECB1407-42E1-4C43-91EC-6B6001F96710}" dt="2021-04-20T07:19:01.135" v="778" actId="22"/>
          <pc:sldLayoutMkLst>
            <pc:docMk/>
            <pc:sldMasterMk cId="2585713670" sldId="2147483762"/>
            <pc:sldLayoutMk cId="3184627152" sldId="2147483800"/>
          </pc:sldLayoutMkLst>
        </pc:sldLayoutChg>
      </pc:sldMasterChg>
    </pc:docChg>
  </pc:docChgLst>
  <pc:docChgLst>
    <pc:chgData name="Eldert Grootenboer" userId="3fe8758b2c2b58d2" providerId="LiveId" clId="{5E07C0EB-C003-44DF-9AF7-BD9B846337EE}"/>
    <pc:docChg chg="delSld modSld modSection">
      <pc:chgData name="Eldert Grootenboer" userId="3fe8758b2c2b58d2" providerId="LiveId" clId="{5E07C0EB-C003-44DF-9AF7-BD9B846337EE}" dt="2019-03-30T07:26:28.284" v="1"/>
      <pc:docMkLst>
        <pc:docMk/>
      </pc:docMkLst>
      <pc:sldChg chg="modTransition">
        <pc:chgData name="Eldert Grootenboer" userId="3fe8758b2c2b58d2" providerId="LiveId" clId="{5E07C0EB-C003-44DF-9AF7-BD9B846337EE}" dt="2019-03-30T07:26:28.284" v="1"/>
        <pc:sldMkLst>
          <pc:docMk/>
          <pc:sldMk cId="432161553" sldId="280"/>
        </pc:sldMkLst>
      </pc:sldChg>
    </pc:docChg>
  </pc:docChgLst>
  <pc:docChgLst>
    <pc:chgData name="Eldert Grootenboer" userId="3fe8758b2c2b58d2" providerId="LiveId" clId="{EB5CAA1A-3C20-40CB-941D-E095BC15A4D7}"/>
    <pc:docChg chg="undo custSel addSld delSld modSld sldOrd modMainMaster addSection delSection modSection">
      <pc:chgData name="Eldert Grootenboer" userId="3fe8758b2c2b58d2" providerId="LiveId" clId="{EB5CAA1A-3C20-40CB-941D-E095BC15A4D7}" dt="2021-04-09T08:51:51.688" v="300" actId="47"/>
      <pc:docMkLst>
        <pc:docMk/>
      </pc:docMkLst>
      <pc:sldChg chg="modSp add mod">
        <pc:chgData name="Eldert Grootenboer" userId="3fe8758b2c2b58d2" providerId="LiveId" clId="{EB5CAA1A-3C20-40CB-941D-E095BC15A4D7}" dt="2021-04-09T08:13:50.548" v="10"/>
        <pc:sldMkLst>
          <pc:docMk/>
          <pc:sldMk cId="4134529067" sldId="256"/>
        </pc:sldMkLst>
        <pc:spChg chg="mod">
          <ac:chgData name="Eldert Grootenboer" userId="3fe8758b2c2b58d2" providerId="LiveId" clId="{EB5CAA1A-3C20-40CB-941D-E095BC15A4D7}" dt="2021-04-09T08:13:50.548" v="10"/>
          <ac:spMkLst>
            <pc:docMk/>
            <pc:sldMk cId="4134529067" sldId="256"/>
            <ac:spMk id="2" creationId="{1A81B1EB-08D0-492D-BD65-8CF6F379BE2B}"/>
          </ac:spMkLst>
        </pc:spChg>
      </pc:sldChg>
      <pc:sldChg chg="modSp">
        <pc:chgData name="Eldert Grootenboer" userId="3fe8758b2c2b58d2" providerId="LiveId" clId="{EB5CAA1A-3C20-40CB-941D-E095BC15A4D7}" dt="2021-04-09T08:12:15.168" v="0"/>
        <pc:sldMkLst>
          <pc:docMk/>
          <pc:sldMk cId="3583683268" sldId="278"/>
        </pc:sldMkLst>
        <pc:spChg chg="mod">
          <ac:chgData name="Eldert Grootenboer" userId="3fe8758b2c2b58d2" providerId="LiveId" clId="{EB5CAA1A-3C20-40CB-941D-E095BC15A4D7}" dt="2021-04-09T08:12:15.168" v="0"/>
          <ac:spMkLst>
            <pc:docMk/>
            <pc:sldMk cId="3583683268" sldId="278"/>
            <ac:spMk id="2" creationId="{00000000-0000-0000-0000-000000000000}"/>
          </ac:spMkLst>
        </pc:spChg>
      </pc:sldChg>
      <pc:sldChg chg="modSp del">
        <pc:chgData name="Eldert Grootenboer" userId="3fe8758b2c2b58d2" providerId="LiveId" clId="{EB5CAA1A-3C20-40CB-941D-E095BC15A4D7}" dt="2021-04-09T08:51:43.737" v="299" actId="47"/>
        <pc:sldMkLst>
          <pc:docMk/>
          <pc:sldMk cId="369258262" sldId="349"/>
        </pc:sldMkLst>
        <pc:spChg chg="mod">
          <ac:chgData name="Eldert Grootenboer" userId="3fe8758b2c2b58d2" providerId="LiveId" clId="{EB5CAA1A-3C20-40CB-941D-E095BC15A4D7}" dt="2021-04-09T08:12:15.168" v="0"/>
          <ac:spMkLst>
            <pc:docMk/>
            <pc:sldMk cId="369258262" sldId="349"/>
            <ac:spMk id="3" creationId="{00000000-0000-0000-0000-000000000000}"/>
          </ac:spMkLst>
        </pc:spChg>
        <pc:spChg chg="mod">
          <ac:chgData name="Eldert Grootenboer" userId="3fe8758b2c2b58d2" providerId="LiveId" clId="{EB5CAA1A-3C20-40CB-941D-E095BC15A4D7}" dt="2021-04-09T08:12:15.168" v="0"/>
          <ac:spMkLst>
            <pc:docMk/>
            <pc:sldMk cId="369258262" sldId="349"/>
            <ac:spMk id="4" creationId="{ED3BB58F-EE82-4A05-A64F-04962320B350}"/>
          </ac:spMkLst>
        </pc:spChg>
      </pc:sldChg>
      <pc:sldChg chg="add del ord setBg">
        <pc:chgData name="Eldert Grootenboer" userId="3fe8758b2c2b58d2" providerId="LiveId" clId="{EB5CAA1A-3C20-40CB-941D-E095BC15A4D7}" dt="2021-04-09T08:46:27.249" v="231" actId="47"/>
        <pc:sldMkLst>
          <pc:docMk/>
          <pc:sldMk cId="100713796" sldId="358"/>
        </pc:sldMkLst>
      </pc:sldChg>
      <pc:sldChg chg="addSp delSp modSp add mod setBg modClrScheme delAnim modAnim chgLayout">
        <pc:chgData name="Eldert Grootenboer" userId="3fe8758b2c2b58d2" providerId="LiveId" clId="{EB5CAA1A-3C20-40CB-941D-E095BC15A4D7}" dt="2021-04-09T08:50:58.070" v="284" actId="165"/>
        <pc:sldMkLst>
          <pc:docMk/>
          <pc:sldMk cId="1938547801" sldId="368"/>
        </pc:sldMkLst>
        <pc:spChg chg="mod ord">
          <ac:chgData name="Eldert Grootenboer" userId="3fe8758b2c2b58d2" providerId="LiveId" clId="{EB5CAA1A-3C20-40CB-941D-E095BC15A4D7}" dt="2021-04-09T08:49:56.912" v="265" actId="207"/>
          <ac:spMkLst>
            <pc:docMk/>
            <pc:sldMk cId="1938547801" sldId="368"/>
            <ac:spMk id="4" creationId="{670CB27B-671F-48A4-B590-CCD71315CA66}"/>
          </ac:spMkLst>
        </pc:spChg>
        <pc:spChg chg="add del mod ord">
          <ac:chgData name="Eldert Grootenboer" userId="3fe8758b2c2b58d2" providerId="LiveId" clId="{EB5CAA1A-3C20-40CB-941D-E095BC15A4D7}" dt="2021-04-09T08:49:44.254" v="260" actId="6264"/>
          <ac:spMkLst>
            <pc:docMk/>
            <pc:sldMk cId="1938547801" sldId="368"/>
            <ac:spMk id="5" creationId="{CDBB6C81-44C7-462E-B01D-E7556559AD19}"/>
          </ac:spMkLst>
        </pc:spChg>
        <pc:spChg chg="add del mod">
          <ac:chgData name="Eldert Grootenboer" userId="3fe8758b2c2b58d2" providerId="LiveId" clId="{EB5CAA1A-3C20-40CB-941D-E095BC15A4D7}" dt="2021-04-09T08:49:44.254" v="260" actId="6264"/>
          <ac:spMkLst>
            <pc:docMk/>
            <pc:sldMk cId="1938547801" sldId="368"/>
            <ac:spMk id="7" creationId="{E981FC2D-A7F8-499A-85B3-FC7BADF57EE7}"/>
          </ac:spMkLst>
        </pc:spChg>
        <pc:spChg chg="add mod ord">
          <ac:chgData name="Eldert Grootenboer" userId="3fe8758b2c2b58d2" providerId="LiveId" clId="{EB5CAA1A-3C20-40CB-941D-E095BC15A4D7}" dt="2021-04-09T08:50:20.952" v="274" actId="404"/>
          <ac:spMkLst>
            <pc:docMk/>
            <pc:sldMk cId="1938547801" sldId="368"/>
            <ac:spMk id="8" creationId="{2A7A3CBB-5A8F-4AB4-B64B-8A800DCF6D84}"/>
          </ac:spMkLst>
        </pc:spChg>
        <pc:spChg chg="del mod">
          <ac:chgData name="Eldert Grootenboer" userId="3fe8758b2c2b58d2" providerId="LiveId" clId="{EB5CAA1A-3C20-40CB-941D-E095BC15A4D7}" dt="2021-04-09T08:50:06.562" v="268" actId="478"/>
          <ac:spMkLst>
            <pc:docMk/>
            <pc:sldMk cId="1938547801" sldId="368"/>
            <ac:spMk id="105" creationId="{592F3FBF-F4FC-4439-A60F-DAC24FCFBFBC}"/>
          </ac:spMkLst>
        </pc:spChg>
        <pc:grpChg chg="add del mod">
          <ac:chgData name="Eldert Grootenboer" userId="3fe8758b2c2b58d2" providerId="LiveId" clId="{EB5CAA1A-3C20-40CB-941D-E095BC15A4D7}" dt="2021-04-09T08:50:58.070" v="284" actId="165"/>
          <ac:grpSpMkLst>
            <pc:docMk/>
            <pc:sldMk cId="1938547801" sldId="368"/>
            <ac:grpSpMk id="9" creationId="{EF54E686-005A-464B-BD55-890F3BBE3EF8}"/>
          </ac:grpSpMkLst>
        </pc:grpChg>
        <pc:picChg chg="del">
          <ac:chgData name="Eldert Grootenboer" userId="3fe8758b2c2b58d2" providerId="LiveId" clId="{EB5CAA1A-3C20-40CB-941D-E095BC15A4D7}" dt="2021-04-09T08:50:42.443" v="281" actId="478"/>
          <ac:picMkLst>
            <pc:docMk/>
            <pc:sldMk cId="1938547801" sldId="368"/>
            <ac:picMk id="2" creationId="{BD849929-C79A-453B-8224-D1E49BC6B030}"/>
          </ac:picMkLst>
        </pc:picChg>
        <pc:picChg chg="mod topLvl">
          <ac:chgData name="Eldert Grootenboer" userId="3fe8758b2c2b58d2" providerId="LiveId" clId="{EB5CAA1A-3C20-40CB-941D-E095BC15A4D7}" dt="2021-04-09T08:50:58.070" v="284" actId="165"/>
          <ac:picMkLst>
            <pc:docMk/>
            <pc:sldMk cId="1938547801" sldId="368"/>
            <ac:picMk id="3" creationId="{6B51E8B2-3690-4D89-BAD0-F3825A7D93BB}"/>
          </ac:picMkLst>
        </pc:picChg>
        <pc:picChg chg="mod topLvl">
          <ac:chgData name="Eldert Grootenboer" userId="3fe8758b2c2b58d2" providerId="LiveId" clId="{EB5CAA1A-3C20-40CB-941D-E095BC15A4D7}" dt="2021-04-09T08:50:58.070" v="284" actId="165"/>
          <ac:picMkLst>
            <pc:docMk/>
            <pc:sldMk cId="1938547801" sldId="368"/>
            <ac:picMk id="6" creationId="{6DC11327-E4CA-499C-BA7A-B6FD57B91E85}"/>
          </ac:picMkLst>
        </pc:picChg>
        <pc:picChg chg="del">
          <ac:chgData name="Eldert Grootenboer" userId="3fe8758b2c2b58d2" providerId="LiveId" clId="{EB5CAA1A-3C20-40CB-941D-E095BC15A4D7}" dt="2021-04-09T08:50:43.432" v="282" actId="478"/>
          <ac:picMkLst>
            <pc:docMk/>
            <pc:sldMk cId="1938547801" sldId="368"/>
            <ac:picMk id="15" creationId="{0E09B1B3-559F-4E30-AFFE-97D21FDA5EA0}"/>
          </ac:picMkLst>
        </pc:picChg>
        <pc:picChg chg="mod topLvl">
          <ac:chgData name="Eldert Grootenboer" userId="3fe8758b2c2b58d2" providerId="LiveId" clId="{EB5CAA1A-3C20-40CB-941D-E095BC15A4D7}" dt="2021-04-09T08:50:58.070" v="284" actId="165"/>
          <ac:picMkLst>
            <pc:docMk/>
            <pc:sldMk cId="1938547801" sldId="368"/>
            <ac:picMk id="16" creationId="{57E914D3-AB0F-4A45-8110-BFB4099AC6CF}"/>
          </ac:picMkLst>
        </pc:picChg>
        <pc:picChg chg="mod topLvl">
          <ac:chgData name="Eldert Grootenboer" userId="3fe8758b2c2b58d2" providerId="LiveId" clId="{EB5CAA1A-3C20-40CB-941D-E095BC15A4D7}" dt="2021-04-09T08:50:58.070" v="284" actId="165"/>
          <ac:picMkLst>
            <pc:docMk/>
            <pc:sldMk cId="1938547801" sldId="368"/>
            <ac:picMk id="18" creationId="{35DA39B1-38A4-4CF0-9E69-B90F6B42613F}"/>
          </ac:picMkLst>
        </pc:picChg>
        <pc:picChg chg="mod topLvl">
          <ac:chgData name="Eldert Grootenboer" userId="3fe8758b2c2b58d2" providerId="LiveId" clId="{EB5CAA1A-3C20-40CB-941D-E095BC15A4D7}" dt="2021-04-09T08:50:58.070" v="284" actId="165"/>
          <ac:picMkLst>
            <pc:docMk/>
            <pc:sldMk cId="1938547801" sldId="368"/>
            <ac:picMk id="20" creationId="{8DFCDC12-F1B2-4A75-B9F9-F816261128ED}"/>
          </ac:picMkLst>
        </pc:picChg>
        <pc:picChg chg="del">
          <ac:chgData name="Eldert Grootenboer" userId="3fe8758b2c2b58d2" providerId="LiveId" clId="{EB5CAA1A-3C20-40CB-941D-E095BC15A4D7}" dt="2021-04-09T08:49:55.048" v="264" actId="478"/>
          <ac:picMkLst>
            <pc:docMk/>
            <pc:sldMk cId="1938547801" sldId="368"/>
            <ac:picMk id="104" creationId="{61C9AE74-B8C8-47F2-B56E-CF141601C0AF}"/>
          </ac:picMkLst>
        </pc:picChg>
      </pc:sldChg>
      <pc:sldChg chg="modSp del">
        <pc:chgData name="Eldert Grootenboer" userId="3fe8758b2c2b58d2" providerId="LiveId" clId="{EB5CAA1A-3C20-40CB-941D-E095BC15A4D7}" dt="2021-04-09T08:51:43.737" v="299" actId="47"/>
        <pc:sldMkLst>
          <pc:docMk/>
          <pc:sldMk cId="2456866888" sldId="369"/>
        </pc:sldMkLst>
        <pc:spChg chg="mod">
          <ac:chgData name="Eldert Grootenboer" userId="3fe8758b2c2b58d2" providerId="LiveId" clId="{EB5CAA1A-3C20-40CB-941D-E095BC15A4D7}" dt="2021-04-09T08:12:15.168" v="0"/>
          <ac:spMkLst>
            <pc:docMk/>
            <pc:sldMk cId="2456866888" sldId="369"/>
            <ac:spMk id="2" creationId="{6C4EB684-6456-480A-A040-70225DE20336}"/>
          </ac:spMkLst>
        </pc:spChg>
      </pc:sldChg>
      <pc:sldChg chg="addSp delSp modSp add mod setBg chgLayout">
        <pc:chgData name="Eldert Grootenboer" userId="3fe8758b2c2b58d2" providerId="LiveId" clId="{EB5CAA1A-3C20-40CB-941D-E095BC15A4D7}" dt="2021-04-09T08:48:44.968" v="253" actId="368"/>
        <pc:sldMkLst>
          <pc:docMk/>
          <pc:sldMk cId="2320019666" sldId="496"/>
        </pc:sldMkLst>
        <pc:spChg chg="mod ord">
          <ac:chgData name="Eldert Grootenboer" userId="3fe8758b2c2b58d2" providerId="LiveId" clId="{EB5CAA1A-3C20-40CB-941D-E095BC15A4D7}" dt="2021-04-09T08:47:25.768" v="235" actId="207"/>
          <ac:spMkLst>
            <pc:docMk/>
            <pc:sldMk cId="2320019666" sldId="496"/>
            <ac:spMk id="2" creationId="{00000000-0000-0000-0000-000000000000}"/>
          </ac:spMkLst>
        </pc:spChg>
        <pc:spChg chg="mod ord">
          <ac:chgData name="Eldert Grootenboer" userId="3fe8758b2c2b58d2" providerId="LiveId" clId="{EB5CAA1A-3C20-40CB-941D-E095BC15A4D7}" dt="2021-04-09T08:48:44.968" v="253" actId="368"/>
          <ac:spMkLst>
            <pc:docMk/>
            <pc:sldMk cId="2320019666" sldId="496"/>
            <ac:spMk id="3" creationId="{00000000-0000-0000-0000-000000000000}"/>
          </ac:spMkLst>
        </pc:spChg>
        <pc:spChg chg="add del mod">
          <ac:chgData name="Eldert Grootenboer" userId="3fe8758b2c2b58d2" providerId="LiveId" clId="{EB5CAA1A-3C20-40CB-941D-E095BC15A4D7}" dt="2021-04-09T08:47:20.440" v="234" actId="6264"/>
          <ac:spMkLst>
            <pc:docMk/>
            <pc:sldMk cId="2320019666" sldId="496"/>
            <ac:spMk id="5" creationId="{DC8A5613-8F6D-41D0-B6A0-ACDB6AEFC36A}"/>
          </ac:spMkLst>
        </pc:spChg>
        <pc:spChg chg="add del mod">
          <ac:chgData name="Eldert Grootenboer" userId="3fe8758b2c2b58d2" providerId="LiveId" clId="{EB5CAA1A-3C20-40CB-941D-E095BC15A4D7}" dt="2021-04-09T08:47:20.440" v="234" actId="6264"/>
          <ac:spMkLst>
            <pc:docMk/>
            <pc:sldMk cId="2320019666" sldId="496"/>
            <ac:spMk id="6" creationId="{36E8D134-7628-420C-A539-500E29F3F6EF}"/>
          </ac:spMkLst>
        </pc:spChg>
        <pc:picChg chg="del">
          <ac:chgData name="Eldert Grootenboer" userId="3fe8758b2c2b58d2" providerId="LiveId" clId="{EB5CAA1A-3C20-40CB-941D-E095BC15A4D7}" dt="2021-04-09T08:47:37.982" v="240" actId="478"/>
          <ac:picMkLst>
            <pc:docMk/>
            <pc:sldMk cId="2320019666" sldId="496"/>
            <ac:picMk id="4" creationId="{00000000-0000-0000-0000-000000000000}"/>
          </ac:picMkLst>
        </pc:picChg>
      </pc:sldChg>
      <pc:sldChg chg="addSp delSp modSp add mod setBg chgLayout">
        <pc:chgData name="Eldert Grootenboer" userId="3fe8758b2c2b58d2" providerId="LiveId" clId="{EB5CAA1A-3C20-40CB-941D-E095BC15A4D7}" dt="2021-04-09T08:48:49.063" v="254" actId="368"/>
        <pc:sldMkLst>
          <pc:docMk/>
          <pc:sldMk cId="2432720363" sldId="508"/>
        </pc:sldMkLst>
        <pc:spChg chg="mod ord">
          <ac:chgData name="Eldert Grootenboer" userId="3fe8758b2c2b58d2" providerId="LiveId" clId="{EB5CAA1A-3C20-40CB-941D-E095BC15A4D7}" dt="2021-04-09T08:47:44.410" v="242" actId="207"/>
          <ac:spMkLst>
            <pc:docMk/>
            <pc:sldMk cId="2432720363" sldId="508"/>
            <ac:spMk id="2" creationId="{00000000-0000-0000-0000-000000000000}"/>
          </ac:spMkLst>
        </pc:spChg>
        <pc:spChg chg="mod ord">
          <ac:chgData name="Eldert Grootenboer" userId="3fe8758b2c2b58d2" providerId="LiveId" clId="{EB5CAA1A-3C20-40CB-941D-E095BC15A4D7}" dt="2021-04-09T08:48:49.063" v="254" actId="368"/>
          <ac:spMkLst>
            <pc:docMk/>
            <pc:sldMk cId="2432720363" sldId="508"/>
            <ac:spMk id="3" creationId="{00000000-0000-0000-0000-000000000000}"/>
          </ac:spMkLst>
        </pc:spChg>
        <pc:spChg chg="mod">
          <ac:chgData name="Eldert Grootenboer" userId="3fe8758b2c2b58d2" providerId="LiveId" clId="{EB5CAA1A-3C20-40CB-941D-E095BC15A4D7}" dt="2021-04-09T08:48:19.182" v="244" actId="207"/>
          <ac:spMkLst>
            <pc:docMk/>
            <pc:sldMk cId="2432720363" sldId="508"/>
            <ac:spMk id="4" creationId="{00000000-0000-0000-0000-000000000000}"/>
          </ac:spMkLst>
        </pc:spChg>
        <pc:spChg chg="add del mod">
          <ac:chgData name="Eldert Grootenboer" userId="3fe8758b2c2b58d2" providerId="LiveId" clId="{EB5CAA1A-3C20-40CB-941D-E095BC15A4D7}" dt="2021-04-09T08:47:20.440" v="234" actId="6264"/>
          <ac:spMkLst>
            <pc:docMk/>
            <pc:sldMk cId="2432720363" sldId="508"/>
            <ac:spMk id="15" creationId="{875E651B-2ADF-468E-A2E1-DF4856DE46B2}"/>
          </ac:spMkLst>
        </pc:spChg>
        <pc:spChg chg="mod">
          <ac:chgData name="Eldert Grootenboer" userId="3fe8758b2c2b58d2" providerId="LiveId" clId="{EB5CAA1A-3C20-40CB-941D-E095BC15A4D7}" dt="2021-04-09T08:48:22.056" v="245" actId="207"/>
          <ac:spMkLst>
            <pc:docMk/>
            <pc:sldMk cId="2432720363" sldId="508"/>
            <ac:spMk id="20" creationId="{00000000-0000-0000-0000-000000000000}"/>
          </ac:spMkLst>
        </pc:spChg>
        <pc:spChg chg="mod">
          <ac:chgData name="Eldert Grootenboer" userId="3fe8758b2c2b58d2" providerId="LiveId" clId="{EB5CAA1A-3C20-40CB-941D-E095BC15A4D7}" dt="2021-04-09T08:48:25.916" v="246" actId="207"/>
          <ac:spMkLst>
            <pc:docMk/>
            <pc:sldMk cId="2432720363" sldId="508"/>
            <ac:spMk id="21" creationId="{00000000-0000-0000-0000-000000000000}"/>
          </ac:spMkLst>
        </pc:spChg>
        <pc:spChg chg="mod">
          <ac:chgData name="Eldert Grootenboer" userId="3fe8758b2c2b58d2" providerId="LiveId" clId="{EB5CAA1A-3C20-40CB-941D-E095BC15A4D7}" dt="2021-04-09T08:48:29.419" v="247" actId="207"/>
          <ac:spMkLst>
            <pc:docMk/>
            <pc:sldMk cId="2432720363" sldId="508"/>
            <ac:spMk id="22" creationId="{00000000-0000-0000-0000-000000000000}"/>
          </ac:spMkLst>
        </pc:spChg>
        <pc:spChg chg="add del mod">
          <ac:chgData name="Eldert Grootenboer" userId="3fe8758b2c2b58d2" providerId="LiveId" clId="{EB5CAA1A-3C20-40CB-941D-E095BC15A4D7}" dt="2021-04-09T08:47:20.440" v="234" actId="6264"/>
          <ac:spMkLst>
            <pc:docMk/>
            <pc:sldMk cId="2432720363" sldId="508"/>
            <ac:spMk id="24" creationId="{36C0327D-7794-4ADB-A8B3-4DCCE0088145}"/>
          </ac:spMkLst>
        </pc:spChg>
        <pc:grpChg chg="mod">
          <ac:chgData name="Eldert Grootenboer" userId="3fe8758b2c2b58d2" providerId="LiveId" clId="{EB5CAA1A-3C20-40CB-941D-E095BC15A4D7}" dt="2021-04-09T08:48:19.182" v="244" actId="207"/>
          <ac:grpSpMkLst>
            <pc:docMk/>
            <pc:sldMk cId="2432720363" sldId="508"/>
            <ac:grpSpMk id="17" creationId="{00000000-0000-0000-0000-000000000000}"/>
          </ac:grpSpMkLst>
        </pc:grpChg>
        <pc:grpChg chg="mod">
          <ac:chgData name="Eldert Grootenboer" userId="3fe8758b2c2b58d2" providerId="LiveId" clId="{EB5CAA1A-3C20-40CB-941D-E095BC15A4D7}" dt="2021-04-09T08:48:22.056" v="245" actId="207"/>
          <ac:grpSpMkLst>
            <pc:docMk/>
            <pc:sldMk cId="2432720363" sldId="508"/>
            <ac:grpSpMk id="18" creationId="{00000000-0000-0000-0000-000000000000}"/>
          </ac:grpSpMkLst>
        </pc:grpChg>
        <pc:picChg chg="mod">
          <ac:chgData name="Eldert Grootenboer" userId="3fe8758b2c2b58d2" providerId="LiveId" clId="{EB5CAA1A-3C20-40CB-941D-E095BC15A4D7}" dt="2021-04-09T08:48:19.182" v="244" actId="207"/>
          <ac:picMkLst>
            <pc:docMk/>
            <pc:sldMk cId="2432720363" sldId="508"/>
            <ac:picMk id="16" creationId="{00000000-0000-0000-0000-000000000000}"/>
          </ac:picMkLst>
        </pc:picChg>
        <pc:picChg chg="mod">
          <ac:chgData name="Eldert Grootenboer" userId="3fe8758b2c2b58d2" providerId="LiveId" clId="{EB5CAA1A-3C20-40CB-941D-E095BC15A4D7}" dt="2021-04-09T08:48:22.056" v="245" actId="207"/>
          <ac:picMkLst>
            <pc:docMk/>
            <pc:sldMk cId="2432720363" sldId="508"/>
            <ac:picMk id="19" creationId="{00000000-0000-0000-0000-000000000000}"/>
          </ac:picMkLst>
        </pc:picChg>
        <pc:picChg chg="del">
          <ac:chgData name="Eldert Grootenboer" userId="3fe8758b2c2b58d2" providerId="LiveId" clId="{EB5CAA1A-3C20-40CB-941D-E095BC15A4D7}" dt="2021-04-09T08:47:41.061" v="241" actId="478"/>
          <ac:picMkLst>
            <pc:docMk/>
            <pc:sldMk cId="2432720363" sldId="508"/>
            <ac:picMk id="23" creationId="{24F48AB6-81FC-42E3-B01C-F79E55CF954F}"/>
          </ac:picMkLst>
        </pc:picChg>
      </pc:sldChg>
      <pc:sldChg chg="addSp delSp modSp add mod setBg modClrScheme chgLayout">
        <pc:chgData name="Eldert Grootenboer" userId="3fe8758b2c2b58d2" providerId="LiveId" clId="{EB5CAA1A-3C20-40CB-941D-E095BC15A4D7}" dt="2021-04-09T08:51:37.549" v="298" actId="6549"/>
        <pc:sldMkLst>
          <pc:docMk/>
          <pc:sldMk cId="3967547178" sldId="732"/>
        </pc:sldMkLst>
        <pc:spChg chg="mod ord">
          <ac:chgData name="Eldert Grootenboer" userId="3fe8758b2c2b58d2" providerId="LiveId" clId="{EB5CAA1A-3C20-40CB-941D-E095BC15A4D7}" dt="2021-04-09T08:51:17.261" v="289" actId="700"/>
          <ac:spMkLst>
            <pc:docMk/>
            <pc:sldMk cId="3967547178" sldId="732"/>
            <ac:spMk id="2" creationId="{821205CC-69BC-4AD2-B33A-61A110EE2553}"/>
          </ac:spMkLst>
        </pc:spChg>
        <pc:spChg chg="mod ord">
          <ac:chgData name="Eldert Grootenboer" userId="3fe8758b2c2b58d2" providerId="LiveId" clId="{EB5CAA1A-3C20-40CB-941D-E095BC15A4D7}" dt="2021-04-09T08:51:35.884" v="297" actId="368"/>
          <ac:spMkLst>
            <pc:docMk/>
            <pc:sldMk cId="3967547178" sldId="732"/>
            <ac:spMk id="3" creationId="{7B785530-D058-4247-9780-8A7466EE97CE}"/>
          </ac:spMkLst>
        </pc:spChg>
        <pc:spChg chg="add del mod">
          <ac:chgData name="Eldert Grootenboer" userId="3fe8758b2c2b58d2" providerId="LiveId" clId="{EB5CAA1A-3C20-40CB-941D-E095BC15A4D7}" dt="2021-04-09T08:49:44.254" v="260" actId="6264"/>
          <ac:spMkLst>
            <pc:docMk/>
            <pc:sldMk cId="3967547178" sldId="732"/>
            <ac:spMk id="4" creationId="{BB099516-D35C-4C55-95D2-71C08DAD6300}"/>
          </ac:spMkLst>
        </pc:spChg>
        <pc:spChg chg="add del mod">
          <ac:chgData name="Eldert Grootenboer" userId="3fe8758b2c2b58d2" providerId="LiveId" clId="{EB5CAA1A-3C20-40CB-941D-E095BC15A4D7}" dt="2021-04-09T08:49:44.254" v="260" actId="6264"/>
          <ac:spMkLst>
            <pc:docMk/>
            <pc:sldMk cId="3967547178" sldId="732"/>
            <ac:spMk id="5" creationId="{5CB66A98-01A9-4EDA-A359-F3B7B18185B5}"/>
          </ac:spMkLst>
        </pc:spChg>
        <pc:spChg chg="mod ord">
          <ac:chgData name="Eldert Grootenboer" userId="3fe8758b2c2b58d2" providerId="LiveId" clId="{EB5CAA1A-3C20-40CB-941D-E095BC15A4D7}" dt="2021-04-09T08:51:37.549" v="298" actId="6549"/>
          <ac:spMkLst>
            <pc:docMk/>
            <pc:sldMk cId="3967547178" sldId="732"/>
            <ac:spMk id="7" creationId="{3038554C-B42B-4973-ABA5-E1D5E32118D0}"/>
          </ac:spMkLst>
        </pc:spChg>
      </pc:sldChg>
      <pc:sldChg chg="addSp delSp modSp add mod setBg chgLayout">
        <pc:chgData name="Eldert Grootenboer" userId="3fe8758b2c2b58d2" providerId="LiveId" clId="{EB5CAA1A-3C20-40CB-941D-E095BC15A4D7}" dt="2021-04-09T08:48:40.823" v="252" actId="404"/>
        <pc:sldMkLst>
          <pc:docMk/>
          <pc:sldMk cId="2252645130" sldId="743"/>
        </pc:sldMkLst>
        <pc:spChg chg="mod ord">
          <ac:chgData name="Eldert Grootenboer" userId="3fe8758b2c2b58d2" providerId="LiveId" clId="{EB5CAA1A-3C20-40CB-941D-E095BC15A4D7}" dt="2021-04-09T08:47:31.303" v="237" actId="207"/>
          <ac:spMkLst>
            <pc:docMk/>
            <pc:sldMk cId="2252645130" sldId="743"/>
            <ac:spMk id="2" creationId="{2E6C81A4-7FE3-4BDE-9629-3FBBD8A67A6F}"/>
          </ac:spMkLst>
        </pc:spChg>
        <pc:spChg chg="mod ord">
          <ac:chgData name="Eldert Grootenboer" userId="3fe8758b2c2b58d2" providerId="LiveId" clId="{EB5CAA1A-3C20-40CB-941D-E095BC15A4D7}" dt="2021-04-09T08:48:40.823" v="252" actId="404"/>
          <ac:spMkLst>
            <pc:docMk/>
            <pc:sldMk cId="2252645130" sldId="743"/>
            <ac:spMk id="3" creationId="{7769FD5B-4735-42C9-A427-8EABF87F9566}"/>
          </ac:spMkLst>
        </pc:spChg>
        <pc:spChg chg="add del mod">
          <ac:chgData name="Eldert Grootenboer" userId="3fe8758b2c2b58d2" providerId="LiveId" clId="{EB5CAA1A-3C20-40CB-941D-E095BC15A4D7}" dt="2021-04-09T08:47:20.440" v="234" actId="6264"/>
          <ac:spMkLst>
            <pc:docMk/>
            <pc:sldMk cId="2252645130" sldId="743"/>
            <ac:spMk id="4" creationId="{B87C9F7A-FA06-49A0-9623-C5C76B07853D}"/>
          </ac:spMkLst>
        </pc:spChg>
        <pc:spChg chg="add del mod">
          <ac:chgData name="Eldert Grootenboer" userId="3fe8758b2c2b58d2" providerId="LiveId" clId="{EB5CAA1A-3C20-40CB-941D-E095BC15A4D7}" dt="2021-04-09T08:47:20.440" v="234" actId="6264"/>
          <ac:spMkLst>
            <pc:docMk/>
            <pc:sldMk cId="2252645130" sldId="743"/>
            <ac:spMk id="5" creationId="{D11E7B8B-4721-48F7-A9F6-6F35C59AE136}"/>
          </ac:spMkLst>
        </pc:spChg>
        <pc:picChg chg="del">
          <ac:chgData name="Eldert Grootenboer" userId="3fe8758b2c2b58d2" providerId="LiveId" clId="{EB5CAA1A-3C20-40CB-941D-E095BC15A4D7}" dt="2021-04-09T08:47:35.349" v="239" actId="478"/>
          <ac:picMkLst>
            <pc:docMk/>
            <pc:sldMk cId="2252645130" sldId="743"/>
            <ac:picMk id="8" creationId="{C638EB94-AD26-4556-800C-29D194C4ECCE}"/>
          </ac:picMkLst>
        </pc:picChg>
      </pc:sldChg>
      <pc:sldChg chg="modSp del">
        <pc:chgData name="Eldert Grootenboer" userId="3fe8758b2c2b58d2" providerId="LiveId" clId="{EB5CAA1A-3C20-40CB-941D-E095BC15A4D7}" dt="2021-04-09T08:17:33.018" v="38" actId="47"/>
        <pc:sldMkLst>
          <pc:docMk/>
          <pc:sldMk cId="649373998" sldId="1337"/>
        </pc:sldMkLst>
        <pc:spChg chg="mod">
          <ac:chgData name="Eldert Grootenboer" userId="3fe8758b2c2b58d2" providerId="LiveId" clId="{EB5CAA1A-3C20-40CB-941D-E095BC15A4D7}" dt="2021-04-09T08:12:15.168" v="0"/>
          <ac:spMkLst>
            <pc:docMk/>
            <pc:sldMk cId="649373998" sldId="1337"/>
            <ac:spMk id="3" creationId="{6FD676AA-A7C8-42D4-80FB-2D3CF0AAE811}"/>
          </ac:spMkLst>
        </pc:spChg>
      </pc:sldChg>
      <pc:sldChg chg="modSp">
        <pc:chgData name="Eldert Grootenboer" userId="3fe8758b2c2b58d2" providerId="LiveId" clId="{EB5CAA1A-3C20-40CB-941D-E095BC15A4D7}" dt="2021-04-09T08:12:15.168" v="0"/>
        <pc:sldMkLst>
          <pc:docMk/>
          <pc:sldMk cId="2629230035" sldId="1355"/>
        </pc:sldMkLst>
        <pc:spChg chg="mod">
          <ac:chgData name="Eldert Grootenboer" userId="3fe8758b2c2b58d2" providerId="LiveId" clId="{EB5CAA1A-3C20-40CB-941D-E095BC15A4D7}" dt="2021-04-09T08:12:15.168" v="0"/>
          <ac:spMkLst>
            <pc:docMk/>
            <pc:sldMk cId="2629230035" sldId="1355"/>
            <ac:spMk id="7" creationId="{68F29C74-49E4-41D7-B716-990750551059}"/>
          </ac:spMkLst>
        </pc:spChg>
      </pc:sldChg>
      <pc:sldChg chg="modSp del">
        <pc:chgData name="Eldert Grootenboer" userId="3fe8758b2c2b58d2" providerId="LiveId" clId="{EB5CAA1A-3C20-40CB-941D-E095BC15A4D7}" dt="2021-04-09T08:17:33.018" v="38" actId="47"/>
        <pc:sldMkLst>
          <pc:docMk/>
          <pc:sldMk cId="1948908908" sldId="1544"/>
        </pc:sldMkLst>
        <pc:spChg chg="mod">
          <ac:chgData name="Eldert Grootenboer" userId="3fe8758b2c2b58d2" providerId="LiveId" clId="{EB5CAA1A-3C20-40CB-941D-E095BC15A4D7}" dt="2021-04-09T08:12:15.168" v="0"/>
          <ac:spMkLst>
            <pc:docMk/>
            <pc:sldMk cId="1948908908" sldId="1544"/>
            <ac:spMk id="3" creationId="{D250E0BD-3DAA-4106-9422-58349ED8A2E0}"/>
          </ac:spMkLst>
        </pc:spChg>
      </pc:sldChg>
      <pc:sldChg chg="modSp mod">
        <pc:chgData name="Eldert Grootenboer" userId="3fe8758b2c2b58d2" providerId="LiveId" clId="{EB5CAA1A-3C20-40CB-941D-E095BC15A4D7}" dt="2021-04-09T08:37:42.491" v="143" actId="20577"/>
        <pc:sldMkLst>
          <pc:docMk/>
          <pc:sldMk cId="2360567870" sldId="1545"/>
        </pc:sldMkLst>
        <pc:spChg chg="mod">
          <ac:chgData name="Eldert Grootenboer" userId="3fe8758b2c2b58d2" providerId="LiveId" clId="{EB5CAA1A-3C20-40CB-941D-E095BC15A4D7}" dt="2021-04-09T08:37:42.491" v="143" actId="20577"/>
          <ac:spMkLst>
            <pc:docMk/>
            <pc:sldMk cId="2360567870" sldId="1545"/>
            <ac:spMk id="3" creationId="{EDF0B663-4CCA-4ADB-89E8-E9CC0D6A5206}"/>
          </ac:spMkLst>
        </pc:spChg>
      </pc:sldChg>
      <pc:sldChg chg="modSp del">
        <pc:chgData name="Eldert Grootenboer" userId="3fe8758b2c2b58d2" providerId="LiveId" clId="{EB5CAA1A-3C20-40CB-941D-E095BC15A4D7}" dt="2021-04-09T08:37:56.240" v="144" actId="47"/>
        <pc:sldMkLst>
          <pc:docMk/>
          <pc:sldMk cId="1528354231" sldId="1546"/>
        </pc:sldMkLst>
        <pc:spChg chg="mod">
          <ac:chgData name="Eldert Grootenboer" userId="3fe8758b2c2b58d2" providerId="LiveId" clId="{EB5CAA1A-3C20-40CB-941D-E095BC15A4D7}" dt="2021-04-09T08:12:15.168" v="0"/>
          <ac:spMkLst>
            <pc:docMk/>
            <pc:sldMk cId="1528354231" sldId="1546"/>
            <ac:spMk id="2" creationId="{39AF23F7-6C5C-447D-A883-5D060C643E1A}"/>
          </ac:spMkLst>
        </pc:spChg>
      </pc:sldChg>
      <pc:sldChg chg="modSp mod">
        <pc:chgData name="Eldert Grootenboer" userId="3fe8758b2c2b58d2" providerId="LiveId" clId="{EB5CAA1A-3C20-40CB-941D-E095BC15A4D7}" dt="2021-04-09T08:38:25.566" v="149" actId="20577"/>
        <pc:sldMkLst>
          <pc:docMk/>
          <pc:sldMk cId="1000985770" sldId="1547"/>
        </pc:sldMkLst>
        <pc:spChg chg="mod">
          <ac:chgData name="Eldert Grootenboer" userId="3fe8758b2c2b58d2" providerId="LiveId" clId="{EB5CAA1A-3C20-40CB-941D-E095BC15A4D7}" dt="2021-04-09T08:38:25.566" v="149" actId="20577"/>
          <ac:spMkLst>
            <pc:docMk/>
            <pc:sldMk cId="1000985770" sldId="1547"/>
            <ac:spMk id="2" creationId="{0AAC3CCD-B202-468A-BA18-581C33E7CD34}"/>
          </ac:spMkLst>
        </pc:spChg>
      </pc:sldChg>
      <pc:sldChg chg="modSp">
        <pc:chgData name="Eldert Grootenboer" userId="3fe8758b2c2b58d2" providerId="LiveId" clId="{EB5CAA1A-3C20-40CB-941D-E095BC15A4D7}" dt="2021-04-09T08:12:15.168" v="0"/>
        <pc:sldMkLst>
          <pc:docMk/>
          <pc:sldMk cId="2783293209" sldId="1548"/>
        </pc:sldMkLst>
        <pc:spChg chg="mod">
          <ac:chgData name="Eldert Grootenboer" userId="3fe8758b2c2b58d2" providerId="LiveId" clId="{EB5CAA1A-3C20-40CB-941D-E095BC15A4D7}" dt="2021-04-09T08:12:15.168" v="0"/>
          <ac:spMkLst>
            <pc:docMk/>
            <pc:sldMk cId="2783293209" sldId="1548"/>
            <ac:spMk id="2" creationId="{18028506-8431-4A16-B367-DF989DAD4207}"/>
          </ac:spMkLst>
        </pc:spChg>
      </pc:sldChg>
      <pc:sldChg chg="modSp">
        <pc:chgData name="Eldert Grootenboer" userId="3fe8758b2c2b58d2" providerId="LiveId" clId="{EB5CAA1A-3C20-40CB-941D-E095BC15A4D7}" dt="2021-04-09T08:12:15.168" v="0"/>
        <pc:sldMkLst>
          <pc:docMk/>
          <pc:sldMk cId="3073800531" sldId="1549"/>
        </pc:sldMkLst>
        <pc:spChg chg="mod">
          <ac:chgData name="Eldert Grootenboer" userId="3fe8758b2c2b58d2" providerId="LiveId" clId="{EB5CAA1A-3C20-40CB-941D-E095BC15A4D7}" dt="2021-04-09T08:12:15.168" v="0"/>
          <ac:spMkLst>
            <pc:docMk/>
            <pc:sldMk cId="3073800531" sldId="1549"/>
            <ac:spMk id="2" creationId="{18D88CAF-5C32-4624-B498-7F707B0D6FF3}"/>
          </ac:spMkLst>
        </pc:spChg>
      </pc:sldChg>
      <pc:sldChg chg="modSp del">
        <pc:chgData name="Eldert Grootenboer" userId="3fe8758b2c2b58d2" providerId="LiveId" clId="{EB5CAA1A-3C20-40CB-941D-E095BC15A4D7}" dt="2021-04-09T08:17:33.018" v="38" actId="47"/>
        <pc:sldMkLst>
          <pc:docMk/>
          <pc:sldMk cId="564304858" sldId="1552"/>
        </pc:sldMkLst>
        <pc:spChg chg="mod">
          <ac:chgData name="Eldert Grootenboer" userId="3fe8758b2c2b58d2" providerId="LiveId" clId="{EB5CAA1A-3C20-40CB-941D-E095BC15A4D7}" dt="2021-04-09T08:12:15.168" v="0"/>
          <ac:spMkLst>
            <pc:docMk/>
            <pc:sldMk cId="564304858" sldId="1552"/>
            <ac:spMk id="2" creationId="{A2C82264-4B7C-4679-940E-1057C36CACFF}"/>
          </ac:spMkLst>
        </pc:spChg>
      </pc:sldChg>
      <pc:sldChg chg="modSp del">
        <pc:chgData name="Eldert Grootenboer" userId="3fe8758b2c2b58d2" providerId="LiveId" clId="{EB5CAA1A-3C20-40CB-941D-E095BC15A4D7}" dt="2021-04-09T08:37:56.240" v="144" actId="47"/>
        <pc:sldMkLst>
          <pc:docMk/>
          <pc:sldMk cId="1646089055" sldId="1569"/>
        </pc:sldMkLst>
        <pc:spChg chg="mod">
          <ac:chgData name="Eldert Grootenboer" userId="3fe8758b2c2b58d2" providerId="LiveId" clId="{EB5CAA1A-3C20-40CB-941D-E095BC15A4D7}" dt="2021-04-09T08:12:15.168" v="0"/>
          <ac:spMkLst>
            <pc:docMk/>
            <pc:sldMk cId="1646089055" sldId="1569"/>
            <ac:spMk id="8" creationId="{7C2E51B4-AF60-48EC-98FA-962150674FE9}"/>
          </ac:spMkLst>
        </pc:spChg>
      </pc:sldChg>
      <pc:sldChg chg="addSp delSp modSp mod modClrScheme delAnim modAnim chgLayout">
        <pc:chgData name="Eldert Grootenboer" userId="3fe8758b2c2b58d2" providerId="LiveId" clId="{EB5CAA1A-3C20-40CB-941D-E095BC15A4D7}" dt="2021-04-09T08:36:36.403" v="134" actId="368"/>
        <pc:sldMkLst>
          <pc:docMk/>
          <pc:sldMk cId="1718130875" sldId="1571"/>
        </pc:sldMkLst>
        <pc:spChg chg="mod ord">
          <ac:chgData name="Eldert Grootenboer" userId="3fe8758b2c2b58d2" providerId="LiveId" clId="{EB5CAA1A-3C20-40CB-941D-E095BC15A4D7}" dt="2021-04-09T08:36:26.920" v="131" actId="700"/>
          <ac:spMkLst>
            <pc:docMk/>
            <pc:sldMk cId="1718130875" sldId="1571"/>
            <ac:spMk id="2" creationId="{00000000-0000-0000-0000-000000000000}"/>
          </ac:spMkLst>
        </pc:spChg>
        <pc:spChg chg="mod ord">
          <ac:chgData name="Eldert Grootenboer" userId="3fe8758b2c2b58d2" providerId="LiveId" clId="{EB5CAA1A-3C20-40CB-941D-E095BC15A4D7}" dt="2021-04-09T08:36:36.403" v="134" actId="368"/>
          <ac:spMkLst>
            <pc:docMk/>
            <pc:sldMk cId="1718130875" sldId="1571"/>
            <ac:spMk id="3" creationId="{00000000-0000-0000-0000-000000000000}"/>
          </ac:spMkLst>
        </pc:spChg>
        <pc:spChg chg="del mod">
          <ac:chgData name="Eldert Grootenboer" userId="3fe8758b2c2b58d2" providerId="LiveId" clId="{EB5CAA1A-3C20-40CB-941D-E095BC15A4D7}" dt="2021-04-09T08:36:09.917" v="128" actId="700"/>
          <ac:spMkLst>
            <pc:docMk/>
            <pc:sldMk cId="1718130875" sldId="1571"/>
            <ac:spMk id="4" creationId="{283CB1BF-9107-4917-9233-9AFC1CAF6CDE}"/>
          </ac:spMkLst>
        </pc:spChg>
        <pc:spChg chg="add del mod ord">
          <ac:chgData name="Eldert Grootenboer" userId="3fe8758b2c2b58d2" providerId="LiveId" clId="{EB5CAA1A-3C20-40CB-941D-E095BC15A4D7}" dt="2021-04-09T08:36:26.920" v="131" actId="700"/>
          <ac:spMkLst>
            <pc:docMk/>
            <pc:sldMk cId="1718130875" sldId="1571"/>
            <ac:spMk id="5" creationId="{BCE4B2E1-35A6-421A-81F7-1134A0EB324A}"/>
          </ac:spMkLst>
        </pc:spChg>
        <pc:spChg chg="add del mod ord">
          <ac:chgData name="Eldert Grootenboer" userId="3fe8758b2c2b58d2" providerId="LiveId" clId="{EB5CAA1A-3C20-40CB-941D-E095BC15A4D7}" dt="2021-04-09T08:36:29.745" v="133"/>
          <ac:spMkLst>
            <pc:docMk/>
            <pc:sldMk cId="1718130875" sldId="1571"/>
            <ac:spMk id="6" creationId="{6BC45F30-3727-4667-AAFE-E2CF46112886}"/>
          </ac:spMkLst>
        </pc:spChg>
        <pc:picChg chg="add del mod">
          <ac:chgData name="Eldert Grootenboer" userId="3fe8758b2c2b58d2" providerId="LiveId" clId="{EB5CAA1A-3C20-40CB-941D-E095BC15A4D7}" dt="2021-04-09T08:36:28.678" v="132" actId="21"/>
          <ac:picMkLst>
            <pc:docMk/>
            <pc:sldMk cId="1718130875" sldId="1571"/>
            <ac:picMk id="7" creationId="{E184A49C-05DF-41A3-BDD3-02A54E504803}"/>
          </ac:picMkLst>
        </pc:picChg>
        <pc:picChg chg="add mod">
          <ac:chgData name="Eldert Grootenboer" userId="3fe8758b2c2b58d2" providerId="LiveId" clId="{EB5CAA1A-3C20-40CB-941D-E095BC15A4D7}" dt="2021-04-09T08:36:29.745" v="133"/>
          <ac:picMkLst>
            <pc:docMk/>
            <pc:sldMk cId="1718130875" sldId="1571"/>
            <ac:picMk id="9" creationId="{A9D57692-5F46-401C-95FD-4EB512A09A23}"/>
          </ac:picMkLst>
        </pc:picChg>
        <pc:picChg chg="del">
          <ac:chgData name="Eldert Grootenboer" userId="3fe8758b2c2b58d2" providerId="LiveId" clId="{EB5CAA1A-3C20-40CB-941D-E095BC15A4D7}" dt="2021-04-09T08:36:11.464" v="129" actId="21"/>
          <ac:picMkLst>
            <pc:docMk/>
            <pc:sldMk cId="1718130875" sldId="1571"/>
            <ac:picMk id="26" creationId="{8218E8F7-5EDD-4043-9BE8-45A0044D33CE}"/>
          </ac:picMkLst>
        </pc:picChg>
      </pc:sldChg>
      <pc:sldChg chg="addSp delSp modSp mod chgLayout">
        <pc:chgData name="Eldert Grootenboer" userId="3fe8758b2c2b58d2" providerId="LiveId" clId="{EB5CAA1A-3C20-40CB-941D-E095BC15A4D7}" dt="2021-04-09T08:39:04.731" v="163" actId="368"/>
        <pc:sldMkLst>
          <pc:docMk/>
          <pc:sldMk cId="999647639" sldId="1573"/>
        </pc:sldMkLst>
        <pc:spChg chg="add del mod">
          <ac:chgData name="Eldert Grootenboer" userId="3fe8758b2c2b58d2" providerId="LiveId" clId="{EB5CAA1A-3C20-40CB-941D-E095BC15A4D7}" dt="2021-04-09T08:38:57.955" v="161" actId="6264"/>
          <ac:spMkLst>
            <pc:docMk/>
            <pc:sldMk cId="999647639" sldId="1573"/>
            <ac:spMk id="2" creationId="{C3AA63BE-0257-44A6-B409-A76014CFA4A9}"/>
          </ac:spMkLst>
        </pc:spChg>
        <pc:spChg chg="add del mod">
          <ac:chgData name="Eldert Grootenboer" userId="3fe8758b2c2b58d2" providerId="LiveId" clId="{EB5CAA1A-3C20-40CB-941D-E095BC15A4D7}" dt="2021-04-09T08:38:57.955" v="161" actId="6264"/>
          <ac:spMkLst>
            <pc:docMk/>
            <pc:sldMk cId="999647639" sldId="1573"/>
            <ac:spMk id="3" creationId="{B2330F2C-84A3-4A88-84CC-612992851451}"/>
          </ac:spMkLst>
        </pc:spChg>
        <pc:spChg chg="add del mod">
          <ac:chgData name="Eldert Grootenboer" userId="3fe8758b2c2b58d2" providerId="LiveId" clId="{EB5CAA1A-3C20-40CB-941D-E095BC15A4D7}" dt="2021-04-09T08:38:57.955" v="161" actId="6264"/>
          <ac:spMkLst>
            <pc:docMk/>
            <pc:sldMk cId="999647639" sldId="1573"/>
            <ac:spMk id="4" creationId="{61EB26A4-2991-494E-A4F5-0C2D7A5B7259}"/>
          </ac:spMkLst>
        </pc:spChg>
        <pc:spChg chg="mod ord">
          <ac:chgData name="Eldert Grootenboer" userId="3fe8758b2c2b58d2" providerId="LiveId" clId="{EB5CAA1A-3C20-40CB-941D-E095BC15A4D7}" dt="2021-04-09T08:39:04.731" v="163" actId="368"/>
          <ac:spMkLst>
            <pc:docMk/>
            <pc:sldMk cId="999647639" sldId="1573"/>
            <ac:spMk id="5" creationId="{9431169E-AB96-473D-A8C1-1E1813432EBA}"/>
          </ac:spMkLst>
        </pc:spChg>
        <pc:spChg chg="mod ord">
          <ac:chgData name="Eldert Grootenboer" userId="3fe8758b2c2b58d2" providerId="LiveId" clId="{EB5CAA1A-3C20-40CB-941D-E095BC15A4D7}" dt="2021-04-09T08:38:57.955" v="161" actId="6264"/>
          <ac:spMkLst>
            <pc:docMk/>
            <pc:sldMk cId="999647639" sldId="1573"/>
            <ac:spMk id="7" creationId="{C2C47F39-2EFD-4F6A-A395-5C30CACA4B6C}"/>
          </ac:spMkLst>
        </pc:spChg>
        <pc:spChg chg="mod ord">
          <ac:chgData name="Eldert Grootenboer" userId="3fe8758b2c2b58d2" providerId="LiveId" clId="{EB5CAA1A-3C20-40CB-941D-E095BC15A4D7}" dt="2021-04-09T08:39:01.482" v="162" actId="368"/>
          <ac:spMkLst>
            <pc:docMk/>
            <pc:sldMk cId="999647639" sldId="1573"/>
            <ac:spMk id="8" creationId="{EEAB4BC6-5B9D-4629-B82C-6394E3CC07F3}"/>
          </ac:spMkLst>
        </pc:spChg>
      </pc:sldChg>
      <pc:sldChg chg="addSp delSp modSp del mod">
        <pc:chgData name="Eldert Grootenboer" userId="3fe8758b2c2b58d2" providerId="LiveId" clId="{EB5CAA1A-3C20-40CB-941D-E095BC15A4D7}" dt="2021-04-09T08:40:31.796" v="182" actId="47"/>
        <pc:sldMkLst>
          <pc:docMk/>
          <pc:sldMk cId="3000202429" sldId="1576"/>
        </pc:sldMkLst>
        <pc:spChg chg="mod">
          <ac:chgData name="Eldert Grootenboer" userId="3fe8758b2c2b58d2" providerId="LiveId" clId="{EB5CAA1A-3C20-40CB-941D-E095BC15A4D7}" dt="2021-04-09T08:12:15.168" v="0"/>
          <ac:spMkLst>
            <pc:docMk/>
            <pc:sldMk cId="3000202429" sldId="1576"/>
            <ac:spMk id="2" creationId="{00000000-0000-0000-0000-000000000000}"/>
          </ac:spMkLst>
        </pc:spChg>
        <pc:spChg chg="mod">
          <ac:chgData name="Eldert Grootenboer" userId="3fe8758b2c2b58d2" providerId="LiveId" clId="{EB5CAA1A-3C20-40CB-941D-E095BC15A4D7}" dt="2021-04-09T08:40:14.823" v="177" actId="1076"/>
          <ac:spMkLst>
            <pc:docMk/>
            <pc:sldMk cId="3000202429" sldId="1576"/>
            <ac:spMk id="84" creationId="{7353CA6A-CC4B-4762-862F-99FBE481A3E6}"/>
          </ac:spMkLst>
        </pc:spChg>
        <pc:spChg chg="mod">
          <ac:chgData name="Eldert Grootenboer" userId="3fe8758b2c2b58d2" providerId="LiveId" clId="{EB5CAA1A-3C20-40CB-941D-E095BC15A4D7}" dt="2021-04-09T08:40:14.823" v="177" actId="1076"/>
          <ac:spMkLst>
            <pc:docMk/>
            <pc:sldMk cId="3000202429" sldId="1576"/>
            <ac:spMk id="85" creationId="{042812DF-9AB5-4ED8-837B-99EE911711A3}"/>
          </ac:spMkLst>
        </pc:spChg>
        <pc:spChg chg="mod">
          <ac:chgData name="Eldert Grootenboer" userId="3fe8758b2c2b58d2" providerId="LiveId" clId="{EB5CAA1A-3C20-40CB-941D-E095BC15A4D7}" dt="2021-04-09T08:40:14.823" v="177" actId="1076"/>
          <ac:spMkLst>
            <pc:docMk/>
            <pc:sldMk cId="3000202429" sldId="1576"/>
            <ac:spMk id="86" creationId="{F385E05F-6E44-45DB-9C24-D444B37D9F6A}"/>
          </ac:spMkLst>
        </pc:spChg>
        <pc:spChg chg="mod">
          <ac:chgData name="Eldert Grootenboer" userId="3fe8758b2c2b58d2" providerId="LiveId" clId="{EB5CAA1A-3C20-40CB-941D-E095BC15A4D7}" dt="2021-04-09T08:40:23.341" v="180" actId="108"/>
          <ac:spMkLst>
            <pc:docMk/>
            <pc:sldMk cId="3000202429" sldId="1576"/>
            <ac:spMk id="89" creationId="{E7FBB0FA-9CB6-406F-8C5C-D33FE1EC3B84}"/>
          </ac:spMkLst>
        </pc:spChg>
        <pc:spChg chg="mod">
          <ac:chgData name="Eldert Grootenboer" userId="3fe8758b2c2b58d2" providerId="LiveId" clId="{EB5CAA1A-3C20-40CB-941D-E095BC15A4D7}" dt="2021-04-09T08:40:14.823" v="177" actId="1076"/>
          <ac:spMkLst>
            <pc:docMk/>
            <pc:sldMk cId="3000202429" sldId="1576"/>
            <ac:spMk id="94" creationId="{4FE997D8-EFC7-4C60-AD9C-4D3BC04DC0C7}"/>
          </ac:spMkLst>
        </pc:spChg>
        <pc:spChg chg="mod">
          <ac:chgData name="Eldert Grootenboer" userId="3fe8758b2c2b58d2" providerId="LiveId" clId="{EB5CAA1A-3C20-40CB-941D-E095BC15A4D7}" dt="2021-04-09T08:40:14.823" v="177" actId="1076"/>
          <ac:spMkLst>
            <pc:docMk/>
            <pc:sldMk cId="3000202429" sldId="1576"/>
            <ac:spMk id="95" creationId="{8167DEA5-91E4-4752-8621-C310D0BD004D}"/>
          </ac:spMkLst>
        </pc:spChg>
        <pc:spChg chg="mod">
          <ac:chgData name="Eldert Grootenboer" userId="3fe8758b2c2b58d2" providerId="LiveId" clId="{EB5CAA1A-3C20-40CB-941D-E095BC15A4D7}" dt="2021-04-09T08:40:14.823" v="177" actId="1076"/>
          <ac:spMkLst>
            <pc:docMk/>
            <pc:sldMk cId="3000202429" sldId="1576"/>
            <ac:spMk id="96" creationId="{0866EAAF-4626-463B-BD50-0805B68E771E}"/>
          </ac:spMkLst>
        </pc:spChg>
        <pc:spChg chg="mod">
          <ac:chgData name="Eldert Grootenboer" userId="3fe8758b2c2b58d2" providerId="LiveId" clId="{EB5CAA1A-3C20-40CB-941D-E095BC15A4D7}" dt="2021-04-09T08:40:14.823" v="177" actId="1076"/>
          <ac:spMkLst>
            <pc:docMk/>
            <pc:sldMk cId="3000202429" sldId="1576"/>
            <ac:spMk id="99" creationId="{8BB6FE14-0ADF-4EF2-B83E-8FAF73E98404}"/>
          </ac:spMkLst>
        </pc:spChg>
        <pc:spChg chg="mod">
          <ac:chgData name="Eldert Grootenboer" userId="3fe8758b2c2b58d2" providerId="LiveId" clId="{EB5CAA1A-3C20-40CB-941D-E095BC15A4D7}" dt="2021-04-09T08:40:14.823" v="177" actId="1076"/>
          <ac:spMkLst>
            <pc:docMk/>
            <pc:sldMk cId="3000202429" sldId="1576"/>
            <ac:spMk id="100" creationId="{88722950-9753-49A3-B477-CABE2E174A30}"/>
          </ac:spMkLst>
        </pc:spChg>
        <pc:spChg chg="mod">
          <ac:chgData name="Eldert Grootenboer" userId="3fe8758b2c2b58d2" providerId="LiveId" clId="{EB5CAA1A-3C20-40CB-941D-E095BC15A4D7}" dt="2021-04-09T08:40:14.823" v="177" actId="1076"/>
          <ac:spMkLst>
            <pc:docMk/>
            <pc:sldMk cId="3000202429" sldId="1576"/>
            <ac:spMk id="102" creationId="{22DF1C74-C086-4D35-A7FD-A09B81111CF0}"/>
          </ac:spMkLst>
        </pc:spChg>
        <pc:spChg chg="mod">
          <ac:chgData name="Eldert Grootenboer" userId="3fe8758b2c2b58d2" providerId="LiveId" clId="{EB5CAA1A-3C20-40CB-941D-E095BC15A4D7}" dt="2021-04-09T08:40:14.823" v="177" actId="1076"/>
          <ac:spMkLst>
            <pc:docMk/>
            <pc:sldMk cId="3000202429" sldId="1576"/>
            <ac:spMk id="105" creationId="{E32864B5-BC35-4920-974B-431A252ED339}"/>
          </ac:spMkLst>
        </pc:spChg>
        <pc:spChg chg="mod">
          <ac:chgData name="Eldert Grootenboer" userId="3fe8758b2c2b58d2" providerId="LiveId" clId="{EB5CAA1A-3C20-40CB-941D-E095BC15A4D7}" dt="2021-04-09T08:40:18.564" v="179" actId="404"/>
          <ac:spMkLst>
            <pc:docMk/>
            <pc:sldMk cId="3000202429" sldId="1576"/>
            <ac:spMk id="106" creationId="{D4CD58A9-056A-457E-A3A8-6420AC947D3D}"/>
          </ac:spMkLst>
        </pc:spChg>
        <pc:spChg chg="mod">
          <ac:chgData name="Eldert Grootenboer" userId="3fe8758b2c2b58d2" providerId="LiveId" clId="{EB5CAA1A-3C20-40CB-941D-E095BC15A4D7}" dt="2021-04-09T08:40:14.823" v="177" actId="1076"/>
          <ac:spMkLst>
            <pc:docMk/>
            <pc:sldMk cId="3000202429" sldId="1576"/>
            <ac:spMk id="108" creationId="{7BC7AEE8-1754-4DA4-8635-BF284D39A361}"/>
          </ac:spMkLst>
        </pc:spChg>
        <pc:spChg chg="mod">
          <ac:chgData name="Eldert Grootenboer" userId="3fe8758b2c2b58d2" providerId="LiveId" clId="{EB5CAA1A-3C20-40CB-941D-E095BC15A4D7}" dt="2021-04-09T08:40:14.823" v="177" actId="1076"/>
          <ac:spMkLst>
            <pc:docMk/>
            <pc:sldMk cId="3000202429" sldId="1576"/>
            <ac:spMk id="110" creationId="{772F60A8-A401-4048-A851-37E9E03D7220}"/>
          </ac:spMkLst>
        </pc:spChg>
        <pc:spChg chg="mod">
          <ac:chgData name="Eldert Grootenboer" userId="3fe8758b2c2b58d2" providerId="LiveId" clId="{EB5CAA1A-3C20-40CB-941D-E095BC15A4D7}" dt="2021-04-09T08:40:14.823" v="177" actId="1076"/>
          <ac:spMkLst>
            <pc:docMk/>
            <pc:sldMk cId="3000202429" sldId="1576"/>
            <ac:spMk id="112" creationId="{67C8C74D-FA86-45CB-A04A-0CE9F113260C}"/>
          </ac:spMkLst>
        </pc:spChg>
        <pc:spChg chg="mod">
          <ac:chgData name="Eldert Grootenboer" userId="3fe8758b2c2b58d2" providerId="LiveId" clId="{EB5CAA1A-3C20-40CB-941D-E095BC15A4D7}" dt="2021-04-09T08:40:14.823" v="177" actId="1076"/>
          <ac:spMkLst>
            <pc:docMk/>
            <pc:sldMk cId="3000202429" sldId="1576"/>
            <ac:spMk id="116" creationId="{AB99631C-4FB9-4FE8-82A5-CC57CD21EAC4}"/>
          </ac:spMkLst>
        </pc:spChg>
        <pc:spChg chg="mod">
          <ac:chgData name="Eldert Grootenboer" userId="3fe8758b2c2b58d2" providerId="LiveId" clId="{EB5CAA1A-3C20-40CB-941D-E095BC15A4D7}" dt="2021-04-09T08:40:14.823" v="177" actId="1076"/>
          <ac:spMkLst>
            <pc:docMk/>
            <pc:sldMk cId="3000202429" sldId="1576"/>
            <ac:spMk id="121" creationId="{54685B53-A064-4A75-B7A9-23B0A8A08DA2}"/>
          </ac:spMkLst>
        </pc:spChg>
        <pc:spChg chg="mod">
          <ac:chgData name="Eldert Grootenboer" userId="3fe8758b2c2b58d2" providerId="LiveId" clId="{EB5CAA1A-3C20-40CB-941D-E095BC15A4D7}" dt="2021-04-09T08:40:14.823" v="177" actId="1076"/>
          <ac:spMkLst>
            <pc:docMk/>
            <pc:sldMk cId="3000202429" sldId="1576"/>
            <ac:spMk id="122" creationId="{B7DAAE37-9572-4171-9632-5FC71289BA95}"/>
          </ac:spMkLst>
        </pc:spChg>
        <pc:spChg chg="mod">
          <ac:chgData name="Eldert Grootenboer" userId="3fe8758b2c2b58d2" providerId="LiveId" clId="{EB5CAA1A-3C20-40CB-941D-E095BC15A4D7}" dt="2021-04-09T08:40:26.956" v="181" actId="108"/>
          <ac:spMkLst>
            <pc:docMk/>
            <pc:sldMk cId="3000202429" sldId="1576"/>
            <ac:spMk id="123" creationId="{59972939-C413-4438-8272-11CF2736AACB}"/>
          </ac:spMkLst>
        </pc:spChg>
        <pc:spChg chg="mod">
          <ac:chgData name="Eldert Grootenboer" userId="3fe8758b2c2b58d2" providerId="LiveId" clId="{EB5CAA1A-3C20-40CB-941D-E095BC15A4D7}" dt="2021-04-09T08:40:14.823" v="177" actId="1076"/>
          <ac:spMkLst>
            <pc:docMk/>
            <pc:sldMk cId="3000202429" sldId="1576"/>
            <ac:spMk id="125" creationId="{71308E78-CE2B-4224-B253-2A13C5330D0C}"/>
          </ac:spMkLst>
        </pc:spChg>
        <pc:spChg chg="mod">
          <ac:chgData name="Eldert Grootenboer" userId="3fe8758b2c2b58d2" providerId="LiveId" clId="{EB5CAA1A-3C20-40CB-941D-E095BC15A4D7}" dt="2021-04-09T08:40:14.823" v="177" actId="1076"/>
          <ac:spMkLst>
            <pc:docMk/>
            <pc:sldMk cId="3000202429" sldId="1576"/>
            <ac:spMk id="129" creationId="{5943DF13-C27F-4CB8-8A2D-F1D6DE345FEF}"/>
          </ac:spMkLst>
        </pc:spChg>
        <pc:spChg chg="mod">
          <ac:chgData name="Eldert Grootenboer" userId="3fe8758b2c2b58d2" providerId="LiveId" clId="{EB5CAA1A-3C20-40CB-941D-E095BC15A4D7}" dt="2021-04-09T08:40:14.823" v="177" actId="1076"/>
          <ac:spMkLst>
            <pc:docMk/>
            <pc:sldMk cId="3000202429" sldId="1576"/>
            <ac:spMk id="130" creationId="{E2BA0CA8-0AD8-43EE-87C8-5773707BA623}"/>
          </ac:spMkLst>
        </pc:spChg>
        <pc:spChg chg="mod">
          <ac:chgData name="Eldert Grootenboer" userId="3fe8758b2c2b58d2" providerId="LiveId" clId="{EB5CAA1A-3C20-40CB-941D-E095BC15A4D7}" dt="2021-04-09T08:40:14.823" v="177" actId="1076"/>
          <ac:spMkLst>
            <pc:docMk/>
            <pc:sldMk cId="3000202429" sldId="1576"/>
            <ac:spMk id="131" creationId="{19D06037-76C3-4F84-B33C-BA4CB3EE1C29}"/>
          </ac:spMkLst>
        </pc:spChg>
        <pc:spChg chg="mod">
          <ac:chgData name="Eldert Grootenboer" userId="3fe8758b2c2b58d2" providerId="LiveId" clId="{EB5CAA1A-3C20-40CB-941D-E095BC15A4D7}" dt="2021-04-09T08:40:14.823" v="177" actId="1076"/>
          <ac:spMkLst>
            <pc:docMk/>
            <pc:sldMk cId="3000202429" sldId="1576"/>
            <ac:spMk id="158" creationId="{B6D65F15-7E8C-4C6D-9D06-F9C2D58C136E}"/>
          </ac:spMkLst>
        </pc:spChg>
        <pc:spChg chg="mod">
          <ac:chgData name="Eldert Grootenboer" userId="3fe8758b2c2b58d2" providerId="LiveId" clId="{EB5CAA1A-3C20-40CB-941D-E095BC15A4D7}" dt="2021-04-09T08:40:14.823" v="177" actId="1076"/>
          <ac:spMkLst>
            <pc:docMk/>
            <pc:sldMk cId="3000202429" sldId="1576"/>
            <ac:spMk id="159" creationId="{FFDBF61E-5151-482A-BF27-2F8E197C3D13}"/>
          </ac:spMkLst>
        </pc:spChg>
        <pc:spChg chg="mod">
          <ac:chgData name="Eldert Grootenboer" userId="3fe8758b2c2b58d2" providerId="LiveId" clId="{EB5CAA1A-3C20-40CB-941D-E095BC15A4D7}" dt="2021-04-09T08:40:14.823" v="177" actId="1076"/>
          <ac:spMkLst>
            <pc:docMk/>
            <pc:sldMk cId="3000202429" sldId="1576"/>
            <ac:spMk id="160" creationId="{BD5795F3-24FD-4A9E-B415-072A6541EB40}"/>
          </ac:spMkLst>
        </pc:spChg>
        <pc:spChg chg="mod">
          <ac:chgData name="Eldert Grootenboer" userId="3fe8758b2c2b58d2" providerId="LiveId" clId="{EB5CAA1A-3C20-40CB-941D-E095BC15A4D7}" dt="2021-04-09T08:40:14.823" v="177" actId="1076"/>
          <ac:spMkLst>
            <pc:docMk/>
            <pc:sldMk cId="3000202429" sldId="1576"/>
            <ac:spMk id="161" creationId="{003D4843-2E42-410E-BDF4-422D6B71DD94}"/>
          </ac:spMkLst>
        </pc:spChg>
        <pc:spChg chg="mod">
          <ac:chgData name="Eldert Grootenboer" userId="3fe8758b2c2b58d2" providerId="LiveId" clId="{EB5CAA1A-3C20-40CB-941D-E095BC15A4D7}" dt="2021-04-09T08:40:14.823" v="177" actId="1076"/>
          <ac:spMkLst>
            <pc:docMk/>
            <pc:sldMk cId="3000202429" sldId="1576"/>
            <ac:spMk id="162" creationId="{25C6501F-DE95-43DA-91E1-5736A2E8B639}"/>
          </ac:spMkLst>
        </pc:spChg>
        <pc:spChg chg="mod">
          <ac:chgData name="Eldert Grootenboer" userId="3fe8758b2c2b58d2" providerId="LiveId" clId="{EB5CAA1A-3C20-40CB-941D-E095BC15A4D7}" dt="2021-04-09T08:40:14.823" v="177" actId="1076"/>
          <ac:spMkLst>
            <pc:docMk/>
            <pc:sldMk cId="3000202429" sldId="1576"/>
            <ac:spMk id="165" creationId="{0071D99C-5DD7-4269-A60F-420F37172D77}"/>
          </ac:spMkLst>
        </pc:spChg>
        <pc:spChg chg="mod">
          <ac:chgData name="Eldert Grootenboer" userId="3fe8758b2c2b58d2" providerId="LiveId" clId="{EB5CAA1A-3C20-40CB-941D-E095BC15A4D7}" dt="2021-04-09T08:40:14.823" v="177" actId="1076"/>
          <ac:spMkLst>
            <pc:docMk/>
            <pc:sldMk cId="3000202429" sldId="1576"/>
            <ac:spMk id="166" creationId="{9CFF396A-7031-4F5B-8E15-9668C341BAD4}"/>
          </ac:spMkLst>
        </pc:spChg>
        <pc:spChg chg="mod">
          <ac:chgData name="Eldert Grootenboer" userId="3fe8758b2c2b58d2" providerId="LiveId" clId="{EB5CAA1A-3C20-40CB-941D-E095BC15A4D7}" dt="2021-04-09T08:40:14.823" v="177" actId="1076"/>
          <ac:spMkLst>
            <pc:docMk/>
            <pc:sldMk cId="3000202429" sldId="1576"/>
            <ac:spMk id="167" creationId="{22CD55D6-5D34-4F51-ACC1-54CAFC9770CF}"/>
          </ac:spMkLst>
        </pc:spChg>
        <pc:spChg chg="mod">
          <ac:chgData name="Eldert Grootenboer" userId="3fe8758b2c2b58d2" providerId="LiveId" clId="{EB5CAA1A-3C20-40CB-941D-E095BC15A4D7}" dt="2021-04-09T08:40:14.823" v="177" actId="1076"/>
          <ac:spMkLst>
            <pc:docMk/>
            <pc:sldMk cId="3000202429" sldId="1576"/>
            <ac:spMk id="168" creationId="{FE04BA2C-BF82-4AEF-A894-54D3741B3A83}"/>
          </ac:spMkLst>
        </pc:spChg>
        <pc:spChg chg="mod">
          <ac:chgData name="Eldert Grootenboer" userId="3fe8758b2c2b58d2" providerId="LiveId" clId="{EB5CAA1A-3C20-40CB-941D-E095BC15A4D7}" dt="2021-04-09T08:40:14.823" v="177" actId="1076"/>
          <ac:spMkLst>
            <pc:docMk/>
            <pc:sldMk cId="3000202429" sldId="1576"/>
            <ac:spMk id="169" creationId="{A02D9BC6-47CF-4CFC-ADF5-D5A180BFC661}"/>
          </ac:spMkLst>
        </pc:spChg>
        <pc:spChg chg="mod">
          <ac:chgData name="Eldert Grootenboer" userId="3fe8758b2c2b58d2" providerId="LiveId" clId="{EB5CAA1A-3C20-40CB-941D-E095BC15A4D7}" dt="2021-04-09T08:40:14.823" v="177" actId="1076"/>
          <ac:spMkLst>
            <pc:docMk/>
            <pc:sldMk cId="3000202429" sldId="1576"/>
            <ac:spMk id="170" creationId="{155D2E95-C28F-4287-8952-C5A78DA6FC5A}"/>
          </ac:spMkLst>
        </pc:spChg>
        <pc:spChg chg="mod">
          <ac:chgData name="Eldert Grootenboer" userId="3fe8758b2c2b58d2" providerId="LiveId" clId="{EB5CAA1A-3C20-40CB-941D-E095BC15A4D7}" dt="2021-04-09T08:40:14.823" v="177" actId="1076"/>
          <ac:spMkLst>
            <pc:docMk/>
            <pc:sldMk cId="3000202429" sldId="1576"/>
            <ac:spMk id="171" creationId="{D85C518F-403D-4D3F-BBB4-B11DD572DD6C}"/>
          </ac:spMkLst>
        </pc:spChg>
        <pc:spChg chg="mod">
          <ac:chgData name="Eldert Grootenboer" userId="3fe8758b2c2b58d2" providerId="LiveId" clId="{EB5CAA1A-3C20-40CB-941D-E095BC15A4D7}" dt="2021-04-09T08:40:14.823" v="177" actId="1076"/>
          <ac:spMkLst>
            <pc:docMk/>
            <pc:sldMk cId="3000202429" sldId="1576"/>
            <ac:spMk id="172" creationId="{F1844233-8B0A-4682-8406-A03691EA76B0}"/>
          </ac:spMkLst>
        </pc:spChg>
        <pc:spChg chg="mod">
          <ac:chgData name="Eldert Grootenboer" userId="3fe8758b2c2b58d2" providerId="LiveId" clId="{EB5CAA1A-3C20-40CB-941D-E095BC15A4D7}" dt="2021-04-09T08:40:14.823" v="177" actId="1076"/>
          <ac:spMkLst>
            <pc:docMk/>
            <pc:sldMk cId="3000202429" sldId="1576"/>
            <ac:spMk id="173" creationId="{EE1F4A2A-8CB7-434D-A2F5-E66323959A6D}"/>
          </ac:spMkLst>
        </pc:spChg>
        <pc:spChg chg="mod">
          <ac:chgData name="Eldert Grootenboer" userId="3fe8758b2c2b58d2" providerId="LiveId" clId="{EB5CAA1A-3C20-40CB-941D-E095BC15A4D7}" dt="2021-04-09T08:40:14.823" v="177" actId="1076"/>
          <ac:spMkLst>
            <pc:docMk/>
            <pc:sldMk cId="3000202429" sldId="1576"/>
            <ac:spMk id="184" creationId="{CCF80FD7-842A-4722-94DD-4CE48B85AE23}"/>
          </ac:spMkLst>
        </pc:spChg>
        <pc:spChg chg="mod">
          <ac:chgData name="Eldert Grootenboer" userId="3fe8758b2c2b58d2" providerId="LiveId" clId="{EB5CAA1A-3C20-40CB-941D-E095BC15A4D7}" dt="2021-04-09T08:40:14.823" v="177" actId="1076"/>
          <ac:spMkLst>
            <pc:docMk/>
            <pc:sldMk cId="3000202429" sldId="1576"/>
            <ac:spMk id="185" creationId="{FAC91F7F-1AEE-4200-86CF-1DEDEBC363B2}"/>
          </ac:spMkLst>
        </pc:spChg>
        <pc:spChg chg="mod">
          <ac:chgData name="Eldert Grootenboer" userId="3fe8758b2c2b58d2" providerId="LiveId" clId="{EB5CAA1A-3C20-40CB-941D-E095BC15A4D7}" dt="2021-04-09T08:40:14.823" v="177" actId="1076"/>
          <ac:spMkLst>
            <pc:docMk/>
            <pc:sldMk cId="3000202429" sldId="1576"/>
            <ac:spMk id="196" creationId="{6B743BF6-AE3A-4684-B58B-E3C4EA115DFA}"/>
          </ac:spMkLst>
        </pc:spChg>
        <pc:spChg chg="mod">
          <ac:chgData name="Eldert Grootenboer" userId="3fe8758b2c2b58d2" providerId="LiveId" clId="{EB5CAA1A-3C20-40CB-941D-E095BC15A4D7}" dt="2021-04-09T08:40:14.823" v="177" actId="1076"/>
          <ac:spMkLst>
            <pc:docMk/>
            <pc:sldMk cId="3000202429" sldId="1576"/>
            <ac:spMk id="197" creationId="{E4151B2A-E8BC-432F-9622-730ABFC4D954}"/>
          </ac:spMkLst>
        </pc:spChg>
        <pc:spChg chg="mod">
          <ac:chgData name="Eldert Grootenboer" userId="3fe8758b2c2b58d2" providerId="LiveId" clId="{EB5CAA1A-3C20-40CB-941D-E095BC15A4D7}" dt="2021-04-09T08:40:14.823" v="177" actId="1076"/>
          <ac:spMkLst>
            <pc:docMk/>
            <pc:sldMk cId="3000202429" sldId="1576"/>
            <ac:spMk id="198" creationId="{36FD778C-1C79-47F8-B262-6E9114BB5F32}"/>
          </ac:spMkLst>
        </pc:spChg>
        <pc:spChg chg="mod">
          <ac:chgData name="Eldert Grootenboer" userId="3fe8758b2c2b58d2" providerId="LiveId" clId="{EB5CAA1A-3C20-40CB-941D-E095BC15A4D7}" dt="2021-04-09T08:40:14.823" v="177" actId="1076"/>
          <ac:spMkLst>
            <pc:docMk/>
            <pc:sldMk cId="3000202429" sldId="1576"/>
            <ac:spMk id="201" creationId="{64C93C1E-F99E-4097-8ECF-3EFF622B6603}"/>
          </ac:spMkLst>
        </pc:spChg>
        <pc:spChg chg="mod">
          <ac:chgData name="Eldert Grootenboer" userId="3fe8758b2c2b58d2" providerId="LiveId" clId="{EB5CAA1A-3C20-40CB-941D-E095BC15A4D7}" dt="2021-04-09T08:40:14.823" v="177" actId="1076"/>
          <ac:spMkLst>
            <pc:docMk/>
            <pc:sldMk cId="3000202429" sldId="1576"/>
            <ac:spMk id="202" creationId="{2B1D3337-4EE1-4B93-B042-3FD940B2446D}"/>
          </ac:spMkLst>
        </pc:spChg>
        <pc:spChg chg="mod">
          <ac:chgData name="Eldert Grootenboer" userId="3fe8758b2c2b58d2" providerId="LiveId" clId="{EB5CAA1A-3C20-40CB-941D-E095BC15A4D7}" dt="2021-04-09T08:40:14.823" v="177" actId="1076"/>
          <ac:spMkLst>
            <pc:docMk/>
            <pc:sldMk cId="3000202429" sldId="1576"/>
            <ac:spMk id="203" creationId="{E47181A6-74DC-413E-9C5C-9DB1870B5A35}"/>
          </ac:spMkLst>
        </pc:spChg>
        <pc:spChg chg="mod">
          <ac:chgData name="Eldert Grootenboer" userId="3fe8758b2c2b58d2" providerId="LiveId" clId="{EB5CAA1A-3C20-40CB-941D-E095BC15A4D7}" dt="2021-04-09T08:40:14.823" v="177" actId="1076"/>
          <ac:spMkLst>
            <pc:docMk/>
            <pc:sldMk cId="3000202429" sldId="1576"/>
            <ac:spMk id="218" creationId="{F7C55A22-058C-4229-85F8-223CD3FCF957}"/>
          </ac:spMkLst>
        </pc:spChg>
        <pc:spChg chg="mod">
          <ac:chgData name="Eldert Grootenboer" userId="3fe8758b2c2b58d2" providerId="LiveId" clId="{EB5CAA1A-3C20-40CB-941D-E095BC15A4D7}" dt="2021-04-09T08:40:14.823" v="177" actId="1076"/>
          <ac:spMkLst>
            <pc:docMk/>
            <pc:sldMk cId="3000202429" sldId="1576"/>
            <ac:spMk id="221" creationId="{6A3025BA-BDEC-49BB-95A4-11DD7D099BB3}"/>
          </ac:spMkLst>
        </pc:spChg>
        <pc:spChg chg="mod">
          <ac:chgData name="Eldert Grootenboer" userId="3fe8758b2c2b58d2" providerId="LiveId" clId="{EB5CAA1A-3C20-40CB-941D-E095BC15A4D7}" dt="2021-04-09T08:40:14.823" v="177" actId="1076"/>
          <ac:spMkLst>
            <pc:docMk/>
            <pc:sldMk cId="3000202429" sldId="1576"/>
            <ac:spMk id="222" creationId="{4A52380D-A76C-43A0-B800-2C657B9624F0}"/>
          </ac:spMkLst>
        </pc:spChg>
        <pc:grpChg chg="add mod">
          <ac:chgData name="Eldert Grootenboer" userId="3fe8758b2c2b58d2" providerId="LiveId" clId="{EB5CAA1A-3C20-40CB-941D-E095BC15A4D7}" dt="2021-04-09T08:40:14.823" v="177" actId="1076"/>
          <ac:grpSpMkLst>
            <pc:docMk/>
            <pc:sldMk cId="3000202429" sldId="1576"/>
            <ac:grpSpMk id="3" creationId="{71225013-122B-4CE2-83F8-B7A6039E5ACE}"/>
          </ac:grpSpMkLst>
        </pc:grpChg>
        <pc:grpChg chg="mod">
          <ac:chgData name="Eldert Grootenboer" userId="3fe8758b2c2b58d2" providerId="LiveId" clId="{EB5CAA1A-3C20-40CB-941D-E095BC15A4D7}" dt="2021-04-09T08:40:14.823" v="177" actId="1076"/>
          <ac:grpSpMkLst>
            <pc:docMk/>
            <pc:sldMk cId="3000202429" sldId="1576"/>
            <ac:grpSpMk id="7" creationId="{7D506A4A-AECF-4283-984B-453267BCCFE7}"/>
          </ac:grpSpMkLst>
        </pc:grpChg>
        <pc:grpChg chg="mod">
          <ac:chgData name="Eldert Grootenboer" userId="3fe8758b2c2b58d2" providerId="LiveId" clId="{EB5CAA1A-3C20-40CB-941D-E095BC15A4D7}" dt="2021-04-09T08:40:14.823" v="177" actId="1076"/>
          <ac:grpSpMkLst>
            <pc:docMk/>
            <pc:sldMk cId="3000202429" sldId="1576"/>
            <ac:grpSpMk id="8" creationId="{8F6FC6D7-BC5D-4350-95BF-99E2E5FD0205}"/>
          </ac:grpSpMkLst>
        </pc:grpChg>
        <pc:grpChg chg="mod">
          <ac:chgData name="Eldert Grootenboer" userId="3fe8758b2c2b58d2" providerId="LiveId" clId="{EB5CAA1A-3C20-40CB-941D-E095BC15A4D7}" dt="2021-04-09T08:40:14.823" v="177" actId="1076"/>
          <ac:grpSpMkLst>
            <pc:docMk/>
            <pc:sldMk cId="3000202429" sldId="1576"/>
            <ac:grpSpMk id="9" creationId="{DF196204-8A8B-4454-9B6A-1D25AED75680}"/>
          </ac:grpSpMkLst>
        </pc:grpChg>
        <pc:grpChg chg="mod">
          <ac:chgData name="Eldert Grootenboer" userId="3fe8758b2c2b58d2" providerId="LiveId" clId="{EB5CAA1A-3C20-40CB-941D-E095BC15A4D7}" dt="2021-04-09T08:40:14.823" v="177" actId="1076"/>
          <ac:grpSpMkLst>
            <pc:docMk/>
            <pc:sldMk cId="3000202429" sldId="1576"/>
            <ac:grpSpMk id="92" creationId="{C0444CFE-37DA-4A8A-A7C7-E9B64546718E}"/>
          </ac:grpSpMkLst>
        </pc:grpChg>
        <pc:grpChg chg="mod">
          <ac:chgData name="Eldert Grootenboer" userId="3fe8758b2c2b58d2" providerId="LiveId" clId="{EB5CAA1A-3C20-40CB-941D-E095BC15A4D7}" dt="2021-04-09T08:40:14.823" v="177" actId="1076"/>
          <ac:grpSpMkLst>
            <pc:docMk/>
            <pc:sldMk cId="3000202429" sldId="1576"/>
            <ac:grpSpMk id="93" creationId="{37633C00-CD14-4A9F-A349-FDE6CC0027CC}"/>
          </ac:grpSpMkLst>
        </pc:grpChg>
        <pc:grpChg chg="mod">
          <ac:chgData name="Eldert Grootenboer" userId="3fe8758b2c2b58d2" providerId="LiveId" clId="{EB5CAA1A-3C20-40CB-941D-E095BC15A4D7}" dt="2021-04-09T08:40:14.823" v="177" actId="1076"/>
          <ac:grpSpMkLst>
            <pc:docMk/>
            <pc:sldMk cId="3000202429" sldId="1576"/>
            <ac:grpSpMk id="97" creationId="{DBE16F89-5CC1-4E22-B99B-9F7326772F4D}"/>
          </ac:grpSpMkLst>
        </pc:grpChg>
        <pc:grpChg chg="mod">
          <ac:chgData name="Eldert Grootenboer" userId="3fe8758b2c2b58d2" providerId="LiveId" clId="{EB5CAA1A-3C20-40CB-941D-E095BC15A4D7}" dt="2021-04-09T08:40:14.823" v="177" actId="1076"/>
          <ac:grpSpMkLst>
            <pc:docMk/>
            <pc:sldMk cId="3000202429" sldId="1576"/>
            <ac:grpSpMk id="98" creationId="{62DF2D48-9A0A-445A-9640-29ADDB004B43}"/>
          </ac:grpSpMkLst>
        </pc:grpChg>
        <pc:picChg chg="mod">
          <ac:chgData name="Eldert Grootenboer" userId="3fe8758b2c2b58d2" providerId="LiveId" clId="{EB5CAA1A-3C20-40CB-941D-E095BC15A4D7}" dt="2021-04-09T08:40:14.823" v="177" actId="1076"/>
          <ac:picMkLst>
            <pc:docMk/>
            <pc:sldMk cId="3000202429" sldId="1576"/>
            <ac:picMk id="87" creationId="{84C20B37-D7A8-4975-BE3B-86BA2445BC49}"/>
          </ac:picMkLst>
        </pc:picChg>
        <pc:picChg chg="mod">
          <ac:chgData name="Eldert Grootenboer" userId="3fe8758b2c2b58d2" providerId="LiveId" clId="{EB5CAA1A-3C20-40CB-941D-E095BC15A4D7}" dt="2021-04-09T08:40:14.823" v="177" actId="1076"/>
          <ac:picMkLst>
            <pc:docMk/>
            <pc:sldMk cId="3000202429" sldId="1576"/>
            <ac:picMk id="103" creationId="{0D961F6D-DA24-4F72-AA7A-8EA7A185FE58}"/>
          </ac:picMkLst>
        </pc:picChg>
        <pc:picChg chg="mod">
          <ac:chgData name="Eldert Grootenboer" userId="3fe8758b2c2b58d2" providerId="LiveId" clId="{EB5CAA1A-3C20-40CB-941D-E095BC15A4D7}" dt="2021-04-09T08:40:14.823" v="177" actId="1076"/>
          <ac:picMkLst>
            <pc:docMk/>
            <pc:sldMk cId="3000202429" sldId="1576"/>
            <ac:picMk id="107" creationId="{779EB949-A09D-41F2-A1EF-26D7295DA0BB}"/>
          </ac:picMkLst>
        </pc:picChg>
        <pc:picChg chg="mod">
          <ac:chgData name="Eldert Grootenboer" userId="3fe8758b2c2b58d2" providerId="LiveId" clId="{EB5CAA1A-3C20-40CB-941D-E095BC15A4D7}" dt="2021-04-09T08:40:14.823" v="177" actId="1076"/>
          <ac:picMkLst>
            <pc:docMk/>
            <pc:sldMk cId="3000202429" sldId="1576"/>
            <ac:picMk id="113" creationId="{B12051E4-16B9-4EA7-B8AA-CC5FDE3BBBA7}"/>
          </ac:picMkLst>
        </pc:picChg>
        <pc:picChg chg="mod">
          <ac:chgData name="Eldert Grootenboer" userId="3fe8758b2c2b58d2" providerId="LiveId" clId="{EB5CAA1A-3C20-40CB-941D-E095BC15A4D7}" dt="2021-04-09T08:40:14.823" v="177" actId="1076"/>
          <ac:picMkLst>
            <pc:docMk/>
            <pc:sldMk cId="3000202429" sldId="1576"/>
            <ac:picMk id="114" creationId="{FCB91086-49A0-4FD4-B9BC-802617722B03}"/>
          </ac:picMkLst>
        </pc:picChg>
        <pc:picChg chg="mod">
          <ac:chgData name="Eldert Grootenboer" userId="3fe8758b2c2b58d2" providerId="LiveId" clId="{EB5CAA1A-3C20-40CB-941D-E095BC15A4D7}" dt="2021-04-09T08:40:14.823" v="177" actId="1076"/>
          <ac:picMkLst>
            <pc:docMk/>
            <pc:sldMk cId="3000202429" sldId="1576"/>
            <ac:picMk id="115" creationId="{9FE798B2-0FA8-4949-8590-5A99841411C0}"/>
          </ac:picMkLst>
        </pc:picChg>
        <pc:picChg chg="mod">
          <ac:chgData name="Eldert Grootenboer" userId="3fe8758b2c2b58d2" providerId="LiveId" clId="{EB5CAA1A-3C20-40CB-941D-E095BC15A4D7}" dt="2021-04-09T08:40:14.823" v="177" actId="1076"/>
          <ac:picMkLst>
            <pc:docMk/>
            <pc:sldMk cId="3000202429" sldId="1576"/>
            <ac:picMk id="117" creationId="{1AE591C2-4329-4828-B93F-FDD91492B6AC}"/>
          </ac:picMkLst>
        </pc:picChg>
        <pc:picChg chg="mod">
          <ac:chgData name="Eldert Grootenboer" userId="3fe8758b2c2b58d2" providerId="LiveId" clId="{EB5CAA1A-3C20-40CB-941D-E095BC15A4D7}" dt="2021-04-09T08:40:14.823" v="177" actId="1076"/>
          <ac:picMkLst>
            <pc:docMk/>
            <pc:sldMk cId="3000202429" sldId="1576"/>
            <ac:picMk id="118" creationId="{F4B4F279-48B9-482D-824D-0210A7EEA475}"/>
          </ac:picMkLst>
        </pc:picChg>
        <pc:picChg chg="mod">
          <ac:chgData name="Eldert Grootenboer" userId="3fe8758b2c2b58d2" providerId="LiveId" clId="{EB5CAA1A-3C20-40CB-941D-E095BC15A4D7}" dt="2021-04-09T08:40:14.823" v="177" actId="1076"/>
          <ac:picMkLst>
            <pc:docMk/>
            <pc:sldMk cId="3000202429" sldId="1576"/>
            <ac:picMk id="119" creationId="{E8F52891-E658-4AEC-AB55-3B2579BE7725}"/>
          </ac:picMkLst>
        </pc:picChg>
        <pc:picChg chg="mod">
          <ac:chgData name="Eldert Grootenboer" userId="3fe8758b2c2b58d2" providerId="LiveId" clId="{EB5CAA1A-3C20-40CB-941D-E095BC15A4D7}" dt="2021-04-09T08:40:14.823" v="177" actId="1076"/>
          <ac:picMkLst>
            <pc:docMk/>
            <pc:sldMk cId="3000202429" sldId="1576"/>
            <ac:picMk id="120" creationId="{1CA8A2D0-BA59-439B-BE7B-A4F5F80F0833}"/>
          </ac:picMkLst>
        </pc:picChg>
        <pc:picChg chg="mod">
          <ac:chgData name="Eldert Grootenboer" userId="3fe8758b2c2b58d2" providerId="LiveId" clId="{EB5CAA1A-3C20-40CB-941D-E095BC15A4D7}" dt="2021-04-09T08:40:14.823" v="177" actId="1076"/>
          <ac:picMkLst>
            <pc:docMk/>
            <pc:sldMk cId="3000202429" sldId="1576"/>
            <ac:picMk id="124" creationId="{8530AA74-3DBB-446A-A220-54248DE475CA}"/>
          </ac:picMkLst>
        </pc:picChg>
        <pc:picChg chg="mod">
          <ac:chgData name="Eldert Grootenboer" userId="3fe8758b2c2b58d2" providerId="LiveId" clId="{EB5CAA1A-3C20-40CB-941D-E095BC15A4D7}" dt="2021-04-09T08:40:14.823" v="177" actId="1076"/>
          <ac:picMkLst>
            <pc:docMk/>
            <pc:sldMk cId="3000202429" sldId="1576"/>
            <ac:picMk id="127" creationId="{D9D8AF36-B9E7-4F10-8FDE-F49B2DE1F638}"/>
          </ac:picMkLst>
        </pc:picChg>
        <pc:picChg chg="mod">
          <ac:chgData name="Eldert Grootenboer" userId="3fe8758b2c2b58d2" providerId="LiveId" clId="{EB5CAA1A-3C20-40CB-941D-E095BC15A4D7}" dt="2021-04-09T08:40:14.823" v="177" actId="1076"/>
          <ac:picMkLst>
            <pc:docMk/>
            <pc:sldMk cId="3000202429" sldId="1576"/>
            <ac:picMk id="128" creationId="{1FBC2DF9-5784-44AF-82A0-02335521C5CD}"/>
          </ac:picMkLst>
        </pc:picChg>
        <pc:picChg chg="mod">
          <ac:chgData name="Eldert Grootenboer" userId="3fe8758b2c2b58d2" providerId="LiveId" clId="{EB5CAA1A-3C20-40CB-941D-E095BC15A4D7}" dt="2021-04-09T08:40:14.823" v="177" actId="1076"/>
          <ac:picMkLst>
            <pc:docMk/>
            <pc:sldMk cId="3000202429" sldId="1576"/>
            <ac:picMk id="155" creationId="{AE8FDC09-CD14-4C9B-B75B-FC0C90E37D93}"/>
          </ac:picMkLst>
        </pc:picChg>
        <pc:picChg chg="mod">
          <ac:chgData name="Eldert Grootenboer" userId="3fe8758b2c2b58d2" providerId="LiveId" clId="{EB5CAA1A-3C20-40CB-941D-E095BC15A4D7}" dt="2021-04-09T08:40:14.823" v="177" actId="1076"/>
          <ac:picMkLst>
            <pc:docMk/>
            <pc:sldMk cId="3000202429" sldId="1576"/>
            <ac:picMk id="156" creationId="{61B63274-B934-4796-B106-5C2F430F8498}"/>
          </ac:picMkLst>
        </pc:picChg>
        <pc:picChg chg="mod">
          <ac:chgData name="Eldert Grootenboer" userId="3fe8758b2c2b58d2" providerId="LiveId" clId="{EB5CAA1A-3C20-40CB-941D-E095BC15A4D7}" dt="2021-04-09T08:40:14.823" v="177" actId="1076"/>
          <ac:picMkLst>
            <pc:docMk/>
            <pc:sldMk cId="3000202429" sldId="1576"/>
            <ac:picMk id="157" creationId="{8E3E1894-F6C5-47D2-86C8-6984EDAD3D38}"/>
          </ac:picMkLst>
        </pc:picChg>
        <pc:cxnChg chg="del">
          <ac:chgData name="Eldert Grootenboer" userId="3fe8758b2c2b58d2" providerId="LiveId" clId="{EB5CAA1A-3C20-40CB-941D-E095BC15A4D7}" dt="2021-04-09T08:39:56.100" v="172" actId="478"/>
          <ac:cxnSpMkLst>
            <pc:docMk/>
            <pc:sldMk cId="3000202429" sldId="1576"/>
            <ac:cxnSpMk id="88" creationId="{0EBA2C04-6152-451C-B0B9-B6FC2EEBE622}"/>
          </ac:cxnSpMkLst>
        </pc:cxnChg>
        <pc:cxnChg chg="mod">
          <ac:chgData name="Eldert Grootenboer" userId="3fe8758b2c2b58d2" providerId="LiveId" clId="{EB5CAA1A-3C20-40CB-941D-E095BC15A4D7}" dt="2021-04-09T08:40:14.823" v="177" actId="1076"/>
          <ac:cxnSpMkLst>
            <pc:docMk/>
            <pc:sldMk cId="3000202429" sldId="1576"/>
            <ac:cxnSpMk id="90" creationId="{56433168-016E-4570-862E-5CF991E9606A}"/>
          </ac:cxnSpMkLst>
        </pc:cxnChg>
        <pc:cxnChg chg="mod">
          <ac:chgData name="Eldert Grootenboer" userId="3fe8758b2c2b58d2" providerId="LiveId" clId="{EB5CAA1A-3C20-40CB-941D-E095BC15A4D7}" dt="2021-04-09T08:40:14.823" v="177" actId="1076"/>
          <ac:cxnSpMkLst>
            <pc:docMk/>
            <pc:sldMk cId="3000202429" sldId="1576"/>
            <ac:cxnSpMk id="91" creationId="{DBAA9349-0BC9-4087-93D6-B2D312BDAF97}"/>
          </ac:cxnSpMkLst>
        </pc:cxnChg>
        <pc:cxnChg chg="mod">
          <ac:chgData name="Eldert Grootenboer" userId="3fe8758b2c2b58d2" providerId="LiveId" clId="{EB5CAA1A-3C20-40CB-941D-E095BC15A4D7}" dt="2021-04-09T08:40:14.823" v="177" actId="1076"/>
          <ac:cxnSpMkLst>
            <pc:docMk/>
            <pc:sldMk cId="3000202429" sldId="1576"/>
            <ac:cxnSpMk id="101" creationId="{35593FFA-8426-4EBB-854D-92FDBAFD3EE5}"/>
          </ac:cxnSpMkLst>
        </pc:cxnChg>
        <pc:cxnChg chg="mod">
          <ac:chgData name="Eldert Grootenboer" userId="3fe8758b2c2b58d2" providerId="LiveId" clId="{EB5CAA1A-3C20-40CB-941D-E095BC15A4D7}" dt="2021-04-09T08:40:14.823" v="177" actId="1076"/>
          <ac:cxnSpMkLst>
            <pc:docMk/>
            <pc:sldMk cId="3000202429" sldId="1576"/>
            <ac:cxnSpMk id="104" creationId="{9CB23353-01E0-4E8B-B1B3-B4757B50251F}"/>
          </ac:cxnSpMkLst>
        </pc:cxnChg>
        <pc:cxnChg chg="mod">
          <ac:chgData name="Eldert Grootenboer" userId="3fe8758b2c2b58d2" providerId="LiveId" clId="{EB5CAA1A-3C20-40CB-941D-E095BC15A4D7}" dt="2021-04-09T08:40:14.823" v="177" actId="1076"/>
          <ac:cxnSpMkLst>
            <pc:docMk/>
            <pc:sldMk cId="3000202429" sldId="1576"/>
            <ac:cxnSpMk id="109" creationId="{14795603-2DB8-4C24-B196-E0F17BA178EC}"/>
          </ac:cxnSpMkLst>
        </pc:cxnChg>
        <pc:cxnChg chg="mod">
          <ac:chgData name="Eldert Grootenboer" userId="3fe8758b2c2b58d2" providerId="LiveId" clId="{EB5CAA1A-3C20-40CB-941D-E095BC15A4D7}" dt="2021-04-09T08:40:14.823" v="177" actId="1076"/>
          <ac:cxnSpMkLst>
            <pc:docMk/>
            <pc:sldMk cId="3000202429" sldId="1576"/>
            <ac:cxnSpMk id="111" creationId="{0BF89C5B-5280-46D9-9822-4072DDE7016F}"/>
          </ac:cxnSpMkLst>
        </pc:cxnChg>
        <pc:cxnChg chg="mod">
          <ac:chgData name="Eldert Grootenboer" userId="3fe8758b2c2b58d2" providerId="LiveId" clId="{EB5CAA1A-3C20-40CB-941D-E095BC15A4D7}" dt="2021-04-09T08:40:14.823" v="177" actId="1076"/>
          <ac:cxnSpMkLst>
            <pc:docMk/>
            <pc:sldMk cId="3000202429" sldId="1576"/>
            <ac:cxnSpMk id="126" creationId="{2EC53C30-08D2-404D-84C2-5E7FCB91CD69}"/>
          </ac:cxnSpMkLst>
        </pc:cxnChg>
        <pc:cxnChg chg="mod">
          <ac:chgData name="Eldert Grootenboer" userId="3fe8758b2c2b58d2" providerId="LiveId" clId="{EB5CAA1A-3C20-40CB-941D-E095BC15A4D7}" dt="2021-04-09T08:40:14.823" v="177" actId="1076"/>
          <ac:cxnSpMkLst>
            <pc:docMk/>
            <pc:sldMk cId="3000202429" sldId="1576"/>
            <ac:cxnSpMk id="154" creationId="{4B5A80F4-79D3-4950-8EE2-9A6E48C2B700}"/>
          </ac:cxnSpMkLst>
        </pc:cxnChg>
      </pc:sldChg>
      <pc:sldChg chg="modSp del">
        <pc:chgData name="Eldert Grootenboer" userId="3fe8758b2c2b58d2" providerId="LiveId" clId="{EB5CAA1A-3C20-40CB-941D-E095BC15A4D7}" dt="2021-04-09T08:17:33.018" v="38" actId="47"/>
        <pc:sldMkLst>
          <pc:docMk/>
          <pc:sldMk cId="1478469026" sldId="1578"/>
        </pc:sldMkLst>
        <pc:spChg chg="mod">
          <ac:chgData name="Eldert Grootenboer" userId="3fe8758b2c2b58d2" providerId="LiveId" clId="{EB5CAA1A-3C20-40CB-941D-E095BC15A4D7}" dt="2021-04-09T08:12:15.168" v="0"/>
          <ac:spMkLst>
            <pc:docMk/>
            <pc:sldMk cId="1478469026" sldId="1578"/>
            <ac:spMk id="4" creationId="{00000000-0000-0000-0000-000000000000}"/>
          </ac:spMkLst>
        </pc:spChg>
      </pc:sldChg>
      <pc:sldChg chg="modSp">
        <pc:chgData name="Eldert Grootenboer" userId="3fe8758b2c2b58d2" providerId="LiveId" clId="{EB5CAA1A-3C20-40CB-941D-E095BC15A4D7}" dt="2021-04-09T08:12:15.168" v="0"/>
        <pc:sldMkLst>
          <pc:docMk/>
          <pc:sldMk cId="3582398993" sldId="1581"/>
        </pc:sldMkLst>
        <pc:spChg chg="mod">
          <ac:chgData name="Eldert Grootenboer" userId="3fe8758b2c2b58d2" providerId="LiveId" clId="{EB5CAA1A-3C20-40CB-941D-E095BC15A4D7}" dt="2021-04-09T08:12:15.168" v="0"/>
          <ac:spMkLst>
            <pc:docMk/>
            <pc:sldMk cId="3582398993" sldId="1581"/>
            <ac:spMk id="3" creationId="{00000000-0000-0000-0000-000000000000}"/>
          </ac:spMkLst>
        </pc:spChg>
      </pc:sldChg>
      <pc:sldChg chg="modSp del">
        <pc:chgData name="Eldert Grootenboer" userId="3fe8758b2c2b58d2" providerId="LiveId" clId="{EB5CAA1A-3C20-40CB-941D-E095BC15A4D7}" dt="2021-04-09T08:37:56.240" v="144" actId="47"/>
        <pc:sldMkLst>
          <pc:docMk/>
          <pc:sldMk cId="4028739318" sldId="1584"/>
        </pc:sldMkLst>
        <pc:spChg chg="mod">
          <ac:chgData name="Eldert Grootenboer" userId="3fe8758b2c2b58d2" providerId="LiveId" clId="{EB5CAA1A-3C20-40CB-941D-E095BC15A4D7}" dt="2021-04-09T08:12:15.168" v="0"/>
          <ac:spMkLst>
            <pc:docMk/>
            <pc:sldMk cId="4028739318" sldId="1584"/>
            <ac:spMk id="2" creationId="{00000000-0000-0000-0000-000000000000}"/>
          </ac:spMkLst>
        </pc:spChg>
      </pc:sldChg>
      <pc:sldChg chg="modSp del">
        <pc:chgData name="Eldert Grootenboer" userId="3fe8758b2c2b58d2" providerId="LiveId" clId="{EB5CAA1A-3C20-40CB-941D-E095BC15A4D7}" dt="2021-04-09T08:51:51.688" v="300" actId="47"/>
        <pc:sldMkLst>
          <pc:docMk/>
          <pc:sldMk cId="2400613635" sldId="1590"/>
        </pc:sldMkLst>
        <pc:spChg chg="mod">
          <ac:chgData name="Eldert Grootenboer" userId="3fe8758b2c2b58d2" providerId="LiveId" clId="{EB5CAA1A-3C20-40CB-941D-E095BC15A4D7}" dt="2021-04-09T08:12:15.168" v="0"/>
          <ac:spMkLst>
            <pc:docMk/>
            <pc:sldMk cId="2400613635" sldId="1590"/>
            <ac:spMk id="2" creationId="{CC7011C7-DC3B-4CAD-9486-A5B5BD5C421B}"/>
          </ac:spMkLst>
        </pc:spChg>
      </pc:sldChg>
      <pc:sldChg chg="modSp del">
        <pc:chgData name="Eldert Grootenboer" userId="3fe8758b2c2b58d2" providerId="LiveId" clId="{EB5CAA1A-3C20-40CB-941D-E095BC15A4D7}" dt="2021-04-09T08:51:51.688" v="300" actId="47"/>
        <pc:sldMkLst>
          <pc:docMk/>
          <pc:sldMk cId="1117174445" sldId="1592"/>
        </pc:sldMkLst>
        <pc:spChg chg="mod">
          <ac:chgData name="Eldert Grootenboer" userId="3fe8758b2c2b58d2" providerId="LiveId" clId="{EB5CAA1A-3C20-40CB-941D-E095BC15A4D7}" dt="2021-04-09T08:12:15.168" v="0"/>
          <ac:spMkLst>
            <pc:docMk/>
            <pc:sldMk cId="1117174445" sldId="1592"/>
            <ac:spMk id="4" creationId="{00000000-0000-0000-0000-000000000000}"/>
          </ac:spMkLst>
        </pc:spChg>
      </pc:sldChg>
      <pc:sldChg chg="modSp del">
        <pc:chgData name="Eldert Grootenboer" userId="3fe8758b2c2b58d2" providerId="LiveId" clId="{EB5CAA1A-3C20-40CB-941D-E095BC15A4D7}" dt="2021-04-09T08:37:56.240" v="144" actId="47"/>
        <pc:sldMkLst>
          <pc:docMk/>
          <pc:sldMk cId="3368177089" sldId="1594"/>
        </pc:sldMkLst>
        <pc:spChg chg="mod">
          <ac:chgData name="Eldert Grootenboer" userId="3fe8758b2c2b58d2" providerId="LiveId" clId="{EB5CAA1A-3C20-40CB-941D-E095BC15A4D7}" dt="2021-04-09T08:12:15.168" v="0"/>
          <ac:spMkLst>
            <pc:docMk/>
            <pc:sldMk cId="3368177089" sldId="1594"/>
            <ac:spMk id="2" creationId="{622443E9-7320-4C6C-A570-74BBD184FC54}"/>
          </ac:spMkLst>
        </pc:spChg>
      </pc:sldChg>
      <pc:sldChg chg="modSp ord">
        <pc:chgData name="Eldert Grootenboer" userId="3fe8758b2c2b58d2" providerId="LiveId" clId="{EB5CAA1A-3C20-40CB-941D-E095BC15A4D7}" dt="2021-04-09T08:40:44.001" v="184"/>
        <pc:sldMkLst>
          <pc:docMk/>
          <pc:sldMk cId="3554866888" sldId="1856"/>
        </pc:sldMkLst>
        <pc:spChg chg="mod">
          <ac:chgData name="Eldert Grootenboer" userId="3fe8758b2c2b58d2" providerId="LiveId" clId="{EB5CAA1A-3C20-40CB-941D-E095BC15A4D7}" dt="2021-04-09T08:12:15.168" v="0"/>
          <ac:spMkLst>
            <pc:docMk/>
            <pc:sldMk cId="3554866888" sldId="1856"/>
            <ac:spMk id="2" creationId="{8E835FDD-4930-4538-ACCB-41C683A31B9D}"/>
          </ac:spMkLst>
        </pc:spChg>
      </pc:sldChg>
      <pc:sldChg chg="add setBg">
        <pc:chgData name="Eldert Grootenboer" userId="3fe8758b2c2b58d2" providerId="LiveId" clId="{EB5CAA1A-3C20-40CB-941D-E095BC15A4D7}" dt="2021-04-09T08:33:16.331" v="110"/>
        <pc:sldMkLst>
          <pc:docMk/>
          <pc:sldMk cId="1396439780" sldId="1859"/>
        </pc:sldMkLst>
      </pc:sldChg>
      <pc:sldChg chg="modSp del">
        <pc:chgData name="Eldert Grootenboer" userId="3fe8758b2c2b58d2" providerId="LiveId" clId="{EB5CAA1A-3C20-40CB-941D-E095BC15A4D7}" dt="2021-04-09T08:48:57.391" v="255" actId="47"/>
        <pc:sldMkLst>
          <pc:docMk/>
          <pc:sldMk cId="623596412" sldId="1860"/>
        </pc:sldMkLst>
        <pc:spChg chg="mod">
          <ac:chgData name="Eldert Grootenboer" userId="3fe8758b2c2b58d2" providerId="LiveId" clId="{EB5CAA1A-3C20-40CB-941D-E095BC15A4D7}" dt="2021-04-09T08:12:15.168" v="0"/>
          <ac:spMkLst>
            <pc:docMk/>
            <pc:sldMk cId="623596412" sldId="1860"/>
            <ac:spMk id="2" creationId="{9E39ABD6-0962-4CA6-B09D-AF8D2987F302}"/>
          </ac:spMkLst>
        </pc:spChg>
        <pc:spChg chg="mod">
          <ac:chgData name="Eldert Grootenboer" userId="3fe8758b2c2b58d2" providerId="LiveId" clId="{EB5CAA1A-3C20-40CB-941D-E095BC15A4D7}" dt="2021-04-09T08:12:15.168" v="0"/>
          <ac:spMkLst>
            <pc:docMk/>
            <pc:sldMk cId="623596412" sldId="1860"/>
            <ac:spMk id="3" creationId="{BDA87527-CCE5-43A3-925B-F098D50A86F8}"/>
          </ac:spMkLst>
        </pc:spChg>
      </pc:sldChg>
      <pc:sldChg chg="modSp del">
        <pc:chgData name="Eldert Grootenboer" userId="3fe8758b2c2b58d2" providerId="LiveId" clId="{EB5CAA1A-3C20-40CB-941D-E095BC15A4D7}" dt="2021-04-09T08:37:56.240" v="144" actId="47"/>
        <pc:sldMkLst>
          <pc:docMk/>
          <pc:sldMk cId="3790027699" sldId="1861"/>
        </pc:sldMkLst>
        <pc:spChg chg="mod">
          <ac:chgData name="Eldert Grootenboer" userId="3fe8758b2c2b58d2" providerId="LiveId" clId="{EB5CAA1A-3C20-40CB-941D-E095BC15A4D7}" dt="2021-04-09T08:12:15.168" v="0"/>
          <ac:spMkLst>
            <pc:docMk/>
            <pc:sldMk cId="3790027699" sldId="1861"/>
            <ac:spMk id="2" creationId="{8E835FDD-4930-4538-ACCB-41C683A31B9D}"/>
          </ac:spMkLst>
        </pc:spChg>
      </pc:sldChg>
      <pc:sldChg chg="modSp ord">
        <pc:chgData name="Eldert Grootenboer" userId="3fe8758b2c2b58d2" providerId="LiveId" clId="{EB5CAA1A-3C20-40CB-941D-E095BC15A4D7}" dt="2021-04-09T08:45:55.490" v="226"/>
        <pc:sldMkLst>
          <pc:docMk/>
          <pc:sldMk cId="1208244892" sldId="1862"/>
        </pc:sldMkLst>
        <pc:spChg chg="mod">
          <ac:chgData name="Eldert Grootenboer" userId="3fe8758b2c2b58d2" providerId="LiveId" clId="{EB5CAA1A-3C20-40CB-941D-E095BC15A4D7}" dt="2021-04-09T08:12:15.168" v="0"/>
          <ac:spMkLst>
            <pc:docMk/>
            <pc:sldMk cId="1208244892" sldId="1862"/>
            <ac:spMk id="2" creationId="{8E835FDD-4930-4538-ACCB-41C683A31B9D}"/>
          </ac:spMkLst>
        </pc:spChg>
      </pc:sldChg>
      <pc:sldChg chg="addSp delSp modSp mod">
        <pc:chgData name="Eldert Grootenboer" userId="3fe8758b2c2b58d2" providerId="LiveId" clId="{EB5CAA1A-3C20-40CB-941D-E095BC15A4D7}" dt="2021-04-09T08:39:19.117" v="166" actId="1076"/>
        <pc:sldMkLst>
          <pc:docMk/>
          <pc:sldMk cId="847906476" sldId="1863"/>
        </pc:sldMkLst>
        <pc:spChg chg="mod">
          <ac:chgData name="Eldert Grootenboer" userId="3fe8758b2c2b58d2" providerId="LiveId" clId="{EB5CAA1A-3C20-40CB-941D-E095BC15A4D7}" dt="2021-04-09T08:12:15.168" v="0"/>
          <ac:spMkLst>
            <pc:docMk/>
            <pc:sldMk cId="847906476" sldId="1863"/>
            <ac:spMk id="3" creationId="{8916C2BA-BC63-4AAC-B8AD-2E32861BF0D5}"/>
          </ac:spMkLst>
        </pc:spChg>
        <pc:picChg chg="add del mod">
          <ac:chgData name="Eldert Grootenboer" userId="3fe8758b2c2b58d2" providerId="LiveId" clId="{EB5CAA1A-3C20-40CB-941D-E095BC15A4D7}" dt="2021-04-09T08:39:19.117" v="166" actId="1076"/>
          <ac:picMkLst>
            <pc:docMk/>
            <pc:sldMk cId="847906476" sldId="1863"/>
            <ac:picMk id="10" creationId="{0F63A547-8E60-40EC-8107-C9355F7F866A}"/>
          </ac:picMkLst>
        </pc:picChg>
      </pc:sldChg>
      <pc:sldChg chg="modSp del">
        <pc:chgData name="Eldert Grootenboer" userId="3fe8758b2c2b58d2" providerId="LiveId" clId="{EB5CAA1A-3C20-40CB-941D-E095BC15A4D7}" dt="2021-04-09T08:17:33.018" v="38" actId="47"/>
        <pc:sldMkLst>
          <pc:docMk/>
          <pc:sldMk cId="2737097749" sldId="1864"/>
        </pc:sldMkLst>
        <pc:spChg chg="mod">
          <ac:chgData name="Eldert Grootenboer" userId="3fe8758b2c2b58d2" providerId="LiveId" clId="{EB5CAA1A-3C20-40CB-941D-E095BC15A4D7}" dt="2021-04-09T08:12:15.168" v="0"/>
          <ac:spMkLst>
            <pc:docMk/>
            <pc:sldMk cId="2737097749" sldId="1864"/>
            <ac:spMk id="3" creationId="{8A4C784E-5635-458D-A38A-F1EB4B751DEA}"/>
          </ac:spMkLst>
        </pc:spChg>
      </pc:sldChg>
      <pc:sldChg chg="modSp del">
        <pc:chgData name="Eldert Grootenboer" userId="3fe8758b2c2b58d2" providerId="LiveId" clId="{EB5CAA1A-3C20-40CB-941D-E095BC15A4D7}" dt="2021-04-09T08:39:31.776" v="167" actId="47"/>
        <pc:sldMkLst>
          <pc:docMk/>
          <pc:sldMk cId="123930806" sldId="1865"/>
        </pc:sldMkLst>
        <pc:spChg chg="mod">
          <ac:chgData name="Eldert Grootenboer" userId="3fe8758b2c2b58d2" providerId="LiveId" clId="{EB5CAA1A-3C20-40CB-941D-E095BC15A4D7}" dt="2021-04-09T08:12:15.168" v="0"/>
          <ac:spMkLst>
            <pc:docMk/>
            <pc:sldMk cId="123930806" sldId="1865"/>
            <ac:spMk id="4" creationId="{B7A2F12F-4932-48CC-9918-EF1CF2DA9DF4}"/>
          </ac:spMkLst>
        </pc:spChg>
      </pc:sldChg>
      <pc:sldChg chg="modSp del mod modShow">
        <pc:chgData name="Eldert Grootenboer" userId="3fe8758b2c2b58d2" providerId="LiveId" clId="{EB5CAA1A-3C20-40CB-941D-E095BC15A4D7}" dt="2021-04-09T08:17:11.076" v="37" actId="47"/>
        <pc:sldMkLst>
          <pc:docMk/>
          <pc:sldMk cId="2295473396" sldId="1869"/>
        </pc:sldMkLst>
        <pc:spChg chg="mod">
          <ac:chgData name="Eldert Grootenboer" userId="3fe8758b2c2b58d2" providerId="LiveId" clId="{EB5CAA1A-3C20-40CB-941D-E095BC15A4D7}" dt="2021-04-09T08:12:15.168" v="0"/>
          <ac:spMkLst>
            <pc:docMk/>
            <pc:sldMk cId="2295473396" sldId="1869"/>
            <ac:spMk id="2" creationId="{00000000-0000-0000-0000-000000000000}"/>
          </ac:spMkLst>
        </pc:spChg>
      </pc:sldChg>
      <pc:sldChg chg="addSp">
        <pc:chgData name="Eldert Grootenboer" userId="3fe8758b2c2b58d2" providerId="LiveId" clId="{EB5CAA1A-3C20-40CB-941D-E095BC15A4D7}" dt="2021-04-09T08:15:06.063" v="15"/>
        <pc:sldMkLst>
          <pc:docMk/>
          <pc:sldMk cId="2569465384" sldId="1870"/>
        </pc:sldMkLst>
        <pc:picChg chg="add">
          <ac:chgData name="Eldert Grootenboer" userId="3fe8758b2c2b58d2" providerId="LiveId" clId="{EB5CAA1A-3C20-40CB-941D-E095BC15A4D7}" dt="2021-04-09T08:15:06.063" v="15"/>
          <ac:picMkLst>
            <pc:docMk/>
            <pc:sldMk cId="2569465384" sldId="1870"/>
            <ac:picMk id="1026" creationId="{59E78572-FF3A-452E-BE37-E87273EB9B4E}"/>
          </ac:picMkLst>
        </pc:picChg>
      </pc:sldChg>
      <pc:sldChg chg="addSp delSp modSp add del mod setBg delAnim modAnim chgLayout">
        <pc:chgData name="Eldert Grootenboer" userId="3fe8758b2c2b58d2" providerId="LiveId" clId="{EB5CAA1A-3C20-40CB-941D-E095BC15A4D7}" dt="2021-04-09T08:17:07.551" v="36"/>
        <pc:sldMkLst>
          <pc:docMk/>
          <pc:sldMk cId="4263392662" sldId="1870"/>
        </pc:sldMkLst>
        <pc:spChg chg="mod ord">
          <ac:chgData name="Eldert Grootenboer" userId="3fe8758b2c2b58d2" providerId="LiveId" clId="{EB5CAA1A-3C20-40CB-941D-E095BC15A4D7}" dt="2021-04-09T08:17:07.551" v="36"/>
          <ac:spMkLst>
            <pc:docMk/>
            <pc:sldMk cId="4263392662" sldId="1870"/>
            <ac:spMk id="2" creationId="{00000000-0000-0000-0000-000000000000}"/>
          </ac:spMkLst>
        </pc:spChg>
        <pc:spChg chg="add del mod">
          <ac:chgData name="Eldert Grootenboer" userId="3fe8758b2c2b58d2" providerId="LiveId" clId="{EB5CAA1A-3C20-40CB-941D-E095BC15A4D7}" dt="2021-04-09T08:16:55.051" v="35" actId="6264"/>
          <ac:spMkLst>
            <pc:docMk/>
            <pc:sldMk cId="4263392662" sldId="1870"/>
            <ac:spMk id="3" creationId="{56C9C0AF-02F7-494F-AE19-3D292E727A11}"/>
          </ac:spMkLst>
        </pc:spChg>
        <pc:spChg chg="mod">
          <ac:chgData name="Eldert Grootenboer" userId="3fe8758b2c2b58d2" providerId="LiveId" clId="{EB5CAA1A-3C20-40CB-941D-E095BC15A4D7}" dt="2021-04-09T08:14:33.505" v="13" actId="207"/>
          <ac:spMkLst>
            <pc:docMk/>
            <pc:sldMk cId="4263392662" sldId="1870"/>
            <ac:spMk id="9" creationId="{00000000-0000-0000-0000-000000000000}"/>
          </ac:spMkLst>
        </pc:spChg>
        <pc:picChg chg="del">
          <ac:chgData name="Eldert Grootenboer" userId="3fe8758b2c2b58d2" providerId="LiveId" clId="{EB5CAA1A-3C20-40CB-941D-E095BC15A4D7}" dt="2021-04-09T08:14:36.890" v="14" actId="478"/>
          <ac:picMkLst>
            <pc:docMk/>
            <pc:sldMk cId="4263392662" sldId="1870"/>
            <ac:picMk id="7" creationId="{A87ACFB6-5A39-45C0-8C7A-E2CBB0C0A954}"/>
          </ac:picMkLst>
        </pc:picChg>
        <pc:picChg chg="mod">
          <ac:chgData name="Eldert Grootenboer" userId="3fe8758b2c2b58d2" providerId="LiveId" clId="{EB5CAA1A-3C20-40CB-941D-E095BC15A4D7}" dt="2021-04-09T08:15:59.357" v="28" actId="1076"/>
          <ac:picMkLst>
            <pc:docMk/>
            <pc:sldMk cId="4263392662" sldId="1870"/>
            <ac:picMk id="19" creationId="{00000000-0000-0000-0000-000000000000}"/>
          </ac:picMkLst>
        </pc:picChg>
        <pc:picChg chg="mod">
          <ac:chgData name="Eldert Grootenboer" userId="3fe8758b2c2b58d2" providerId="LiveId" clId="{EB5CAA1A-3C20-40CB-941D-E095BC15A4D7}" dt="2021-04-09T08:15:11.326" v="17" actId="1076"/>
          <ac:picMkLst>
            <pc:docMk/>
            <pc:sldMk cId="4263392662" sldId="1870"/>
            <ac:picMk id="1026" creationId="{59E78572-FF3A-452E-BE37-E87273EB9B4E}"/>
          </ac:picMkLst>
        </pc:picChg>
      </pc:sldChg>
      <pc:sldChg chg="modSp add del mod chgLayout">
        <pc:chgData name="Eldert Grootenboer" userId="3fe8758b2c2b58d2" providerId="LiveId" clId="{EB5CAA1A-3C20-40CB-941D-E095BC15A4D7}" dt="2021-04-09T08:42:47.875" v="202" actId="47"/>
        <pc:sldMkLst>
          <pc:docMk/>
          <pc:sldMk cId="2120622973" sldId="1901"/>
        </pc:sldMkLst>
        <pc:spChg chg="mod ord">
          <ac:chgData name="Eldert Grootenboer" userId="3fe8758b2c2b58d2" providerId="LiveId" clId="{EB5CAA1A-3C20-40CB-941D-E095BC15A4D7}" dt="2021-04-09T08:41:30.844" v="186" actId="700"/>
          <ac:spMkLst>
            <pc:docMk/>
            <pc:sldMk cId="2120622973" sldId="1901"/>
            <ac:spMk id="3" creationId="{4309FE15-6386-914E-92C3-C6A388E27D17}"/>
          </ac:spMkLst>
        </pc:spChg>
      </pc:sldChg>
      <pc:sldChg chg="modSp add del mod modClrScheme chgLayout">
        <pc:chgData name="Eldert Grootenboer" userId="3fe8758b2c2b58d2" providerId="LiveId" clId="{EB5CAA1A-3C20-40CB-941D-E095BC15A4D7}" dt="2021-04-09T08:41:44.391" v="188" actId="47"/>
        <pc:sldMkLst>
          <pc:docMk/>
          <pc:sldMk cId="1123346746" sldId="1903"/>
        </pc:sldMkLst>
        <pc:spChg chg="mod ord">
          <ac:chgData name="Eldert Grootenboer" userId="3fe8758b2c2b58d2" providerId="LiveId" clId="{EB5CAA1A-3C20-40CB-941D-E095BC15A4D7}" dt="2021-04-09T08:41:35.076" v="187" actId="700"/>
          <ac:spMkLst>
            <pc:docMk/>
            <pc:sldMk cId="1123346746" sldId="1903"/>
            <ac:spMk id="3" creationId="{4309FE15-6386-914E-92C3-C6A388E27D17}"/>
          </ac:spMkLst>
        </pc:spChg>
      </pc:sldChg>
      <pc:sldChg chg="add setBg">
        <pc:chgData name="Eldert Grootenboer" userId="3fe8758b2c2b58d2" providerId="LiveId" clId="{EB5CAA1A-3C20-40CB-941D-E095BC15A4D7}" dt="2021-04-09T08:33:13.565" v="109"/>
        <pc:sldMkLst>
          <pc:docMk/>
          <pc:sldMk cId="4232090810" sldId="1951"/>
        </pc:sldMkLst>
      </pc:sldChg>
      <pc:sldChg chg="modSp add mod setBg modClrScheme chgLayout modNotesTx">
        <pc:chgData name="Eldert Grootenboer" userId="3fe8758b2c2b58d2" providerId="LiveId" clId="{EB5CAA1A-3C20-40CB-941D-E095BC15A4D7}" dt="2021-04-09T08:35:51.491" v="127" actId="1076"/>
        <pc:sldMkLst>
          <pc:docMk/>
          <pc:sldMk cId="377708338" sldId="1958"/>
        </pc:sldMkLst>
        <pc:spChg chg="mod ord">
          <ac:chgData name="Eldert Grootenboer" userId="3fe8758b2c2b58d2" providerId="LiveId" clId="{EB5CAA1A-3C20-40CB-941D-E095BC15A4D7}" dt="2021-04-09T08:34:06.240" v="113" actId="700"/>
          <ac:spMkLst>
            <pc:docMk/>
            <pc:sldMk cId="377708338" sldId="1958"/>
            <ac:spMk id="7" creationId="{7C9D84F4-62A1-4088-848B-A57386A75757}"/>
          </ac:spMkLst>
        </pc:spChg>
        <pc:spChg chg="mod">
          <ac:chgData name="Eldert Grootenboer" userId="3fe8758b2c2b58d2" providerId="LiveId" clId="{EB5CAA1A-3C20-40CB-941D-E095BC15A4D7}" dt="2021-04-09T08:35:37.511" v="125" actId="1076"/>
          <ac:spMkLst>
            <pc:docMk/>
            <pc:sldMk cId="377708338" sldId="1958"/>
            <ac:spMk id="13" creationId="{88EBA773-733A-47F0-BA76-B2B1773B0713}"/>
          </ac:spMkLst>
        </pc:spChg>
        <pc:spChg chg="mod">
          <ac:chgData name="Eldert Grootenboer" userId="3fe8758b2c2b58d2" providerId="LiveId" clId="{EB5CAA1A-3C20-40CB-941D-E095BC15A4D7}" dt="2021-04-09T08:35:47.316" v="126" actId="1076"/>
          <ac:spMkLst>
            <pc:docMk/>
            <pc:sldMk cId="377708338" sldId="1958"/>
            <ac:spMk id="14" creationId="{89FA2AF5-AD0A-463A-9FDC-01959E378FB4}"/>
          </ac:spMkLst>
        </pc:spChg>
        <pc:spChg chg="mod">
          <ac:chgData name="Eldert Grootenboer" userId="3fe8758b2c2b58d2" providerId="LiveId" clId="{EB5CAA1A-3C20-40CB-941D-E095BC15A4D7}" dt="2021-04-09T08:35:31.661" v="124" actId="1076"/>
          <ac:spMkLst>
            <pc:docMk/>
            <pc:sldMk cId="377708338" sldId="1958"/>
            <ac:spMk id="15" creationId="{E8B546FC-6F93-4D19-A5ED-6919631B8C82}"/>
          </ac:spMkLst>
        </pc:spChg>
        <pc:spChg chg="mod">
          <ac:chgData name="Eldert Grootenboer" userId="3fe8758b2c2b58d2" providerId="LiveId" clId="{EB5CAA1A-3C20-40CB-941D-E095BC15A4D7}" dt="2021-04-09T08:35:51.491" v="127" actId="1076"/>
          <ac:spMkLst>
            <pc:docMk/>
            <pc:sldMk cId="377708338" sldId="1958"/>
            <ac:spMk id="16" creationId="{77A18F9C-5E77-4EE7-9475-278F3EF81D9B}"/>
          </ac:spMkLst>
        </pc:spChg>
      </pc:sldChg>
      <pc:sldChg chg="modSp">
        <pc:chgData name="Eldert Grootenboer" userId="3fe8758b2c2b58d2" providerId="LiveId" clId="{EB5CAA1A-3C20-40CB-941D-E095BC15A4D7}" dt="2021-04-09T08:26:27.996" v="75" actId="1076"/>
        <pc:sldMkLst>
          <pc:docMk/>
          <pc:sldMk cId="891752123" sldId="1997"/>
        </pc:sldMkLst>
        <pc:spChg chg="mod">
          <ac:chgData name="Eldert Grootenboer" userId="3fe8758b2c2b58d2" providerId="LiveId" clId="{EB5CAA1A-3C20-40CB-941D-E095BC15A4D7}" dt="2021-04-09T08:12:15.168" v="0"/>
          <ac:spMkLst>
            <pc:docMk/>
            <pc:sldMk cId="891752123" sldId="1997"/>
            <ac:spMk id="2" creationId="{EDF5E76B-98B8-4D90-8AEA-7411FE79CE78}"/>
          </ac:spMkLst>
        </pc:spChg>
        <pc:picChg chg="mod">
          <ac:chgData name="Eldert Grootenboer" userId="3fe8758b2c2b58d2" providerId="LiveId" clId="{EB5CAA1A-3C20-40CB-941D-E095BC15A4D7}" dt="2021-04-09T08:26:27.996" v="75" actId="1076"/>
          <ac:picMkLst>
            <pc:docMk/>
            <pc:sldMk cId="891752123" sldId="1997"/>
            <ac:picMk id="14" creationId="{17D8DC3E-938A-4B8E-9849-BB9EC563AC2D}"/>
          </ac:picMkLst>
        </pc:picChg>
      </pc:sldChg>
      <pc:sldChg chg="del modTransition">
        <pc:chgData name="Eldert Grootenboer" userId="3fe8758b2c2b58d2" providerId="LiveId" clId="{EB5CAA1A-3C20-40CB-941D-E095BC15A4D7}" dt="2021-04-09T08:17:33.018" v="38" actId="47"/>
        <pc:sldMkLst>
          <pc:docMk/>
          <pc:sldMk cId="1109330635" sldId="1999"/>
        </pc:sldMkLst>
      </pc:sldChg>
      <pc:sldChg chg="del">
        <pc:chgData name="Eldert Grootenboer" userId="3fe8758b2c2b58d2" providerId="LiveId" clId="{EB5CAA1A-3C20-40CB-941D-E095BC15A4D7}" dt="2021-04-09T08:17:33.018" v="38" actId="47"/>
        <pc:sldMkLst>
          <pc:docMk/>
          <pc:sldMk cId="2874001236" sldId="2000"/>
        </pc:sldMkLst>
      </pc:sldChg>
      <pc:sldChg chg="del">
        <pc:chgData name="Eldert Grootenboer" userId="3fe8758b2c2b58d2" providerId="LiveId" clId="{EB5CAA1A-3C20-40CB-941D-E095BC15A4D7}" dt="2021-04-09T08:17:33.018" v="38" actId="47"/>
        <pc:sldMkLst>
          <pc:docMk/>
          <pc:sldMk cId="929841655" sldId="2001"/>
        </pc:sldMkLst>
      </pc:sldChg>
      <pc:sldChg chg="del">
        <pc:chgData name="Eldert Grootenboer" userId="3fe8758b2c2b58d2" providerId="LiveId" clId="{EB5CAA1A-3C20-40CB-941D-E095BC15A4D7}" dt="2021-04-09T08:17:33.018" v="38" actId="47"/>
        <pc:sldMkLst>
          <pc:docMk/>
          <pc:sldMk cId="2696160760" sldId="2002"/>
        </pc:sldMkLst>
      </pc:sldChg>
      <pc:sldChg chg="modSp del">
        <pc:chgData name="Eldert Grootenboer" userId="3fe8758b2c2b58d2" providerId="LiveId" clId="{EB5CAA1A-3C20-40CB-941D-E095BC15A4D7}" dt="2021-04-09T08:51:43.737" v="299" actId="47"/>
        <pc:sldMkLst>
          <pc:docMk/>
          <pc:sldMk cId="2508602244" sldId="2004"/>
        </pc:sldMkLst>
        <pc:spChg chg="mod">
          <ac:chgData name="Eldert Grootenboer" userId="3fe8758b2c2b58d2" providerId="LiveId" clId="{EB5CAA1A-3C20-40CB-941D-E095BC15A4D7}" dt="2021-04-09T08:12:15.168" v="0"/>
          <ac:spMkLst>
            <pc:docMk/>
            <pc:sldMk cId="2508602244" sldId="2004"/>
            <ac:spMk id="4" creationId="{136F64E9-BDC9-4C71-AA94-FF50438C4675}"/>
          </ac:spMkLst>
        </pc:spChg>
      </pc:sldChg>
      <pc:sldChg chg="modSp del">
        <pc:chgData name="Eldert Grootenboer" userId="3fe8758b2c2b58d2" providerId="LiveId" clId="{EB5CAA1A-3C20-40CB-941D-E095BC15A4D7}" dt="2021-04-09T08:51:43.737" v="299" actId="47"/>
        <pc:sldMkLst>
          <pc:docMk/>
          <pc:sldMk cId="567214528" sldId="2005"/>
        </pc:sldMkLst>
        <pc:spChg chg="mod">
          <ac:chgData name="Eldert Grootenboer" userId="3fe8758b2c2b58d2" providerId="LiveId" clId="{EB5CAA1A-3C20-40CB-941D-E095BC15A4D7}" dt="2021-04-09T08:12:15.168" v="0"/>
          <ac:spMkLst>
            <pc:docMk/>
            <pc:sldMk cId="567214528" sldId="2005"/>
            <ac:spMk id="3" creationId="{E6348096-A1BB-41E4-96C4-05907DFDF295}"/>
          </ac:spMkLst>
        </pc:spChg>
      </pc:sldChg>
      <pc:sldChg chg="modSp del">
        <pc:chgData name="Eldert Grootenboer" userId="3fe8758b2c2b58d2" providerId="LiveId" clId="{EB5CAA1A-3C20-40CB-941D-E095BC15A4D7}" dt="2021-04-09T08:13:58.853" v="11" actId="47"/>
        <pc:sldMkLst>
          <pc:docMk/>
          <pc:sldMk cId="2680033372" sldId="2006"/>
        </pc:sldMkLst>
        <pc:spChg chg="mod">
          <ac:chgData name="Eldert Grootenboer" userId="3fe8758b2c2b58d2" providerId="LiveId" clId="{EB5CAA1A-3C20-40CB-941D-E095BC15A4D7}" dt="2021-04-09T08:12:15.168" v="0"/>
          <ac:spMkLst>
            <pc:docMk/>
            <pc:sldMk cId="2680033372" sldId="2006"/>
            <ac:spMk id="7" creationId="{00000000-0000-0000-0000-000000000000}"/>
          </ac:spMkLst>
        </pc:spChg>
        <pc:spChg chg="mod">
          <ac:chgData name="Eldert Grootenboer" userId="3fe8758b2c2b58d2" providerId="LiveId" clId="{EB5CAA1A-3C20-40CB-941D-E095BC15A4D7}" dt="2021-04-09T08:12:15.168" v="0"/>
          <ac:spMkLst>
            <pc:docMk/>
            <pc:sldMk cId="2680033372" sldId="2006"/>
            <ac:spMk id="8" creationId="{00000000-0000-0000-0000-000000000000}"/>
          </ac:spMkLst>
        </pc:spChg>
      </pc:sldChg>
      <pc:sldChg chg="modSp del">
        <pc:chgData name="Eldert Grootenboer" userId="3fe8758b2c2b58d2" providerId="LiveId" clId="{EB5CAA1A-3C20-40CB-941D-E095BC15A4D7}" dt="2021-04-09T08:51:51.688" v="300" actId="47"/>
        <pc:sldMkLst>
          <pc:docMk/>
          <pc:sldMk cId="3087752486" sldId="2008"/>
        </pc:sldMkLst>
        <pc:spChg chg="mod">
          <ac:chgData name="Eldert Grootenboer" userId="3fe8758b2c2b58d2" providerId="LiveId" clId="{EB5CAA1A-3C20-40CB-941D-E095BC15A4D7}" dt="2021-04-09T08:12:15.168" v="0"/>
          <ac:spMkLst>
            <pc:docMk/>
            <pc:sldMk cId="3087752486" sldId="2008"/>
            <ac:spMk id="4" creationId="{0B909464-D891-4435-99B2-18AAB0C4B681}"/>
          </ac:spMkLst>
        </pc:spChg>
      </pc:sldChg>
      <pc:sldChg chg="modSp">
        <pc:chgData name="Eldert Grootenboer" userId="3fe8758b2c2b58d2" providerId="LiveId" clId="{EB5CAA1A-3C20-40CB-941D-E095BC15A4D7}" dt="2021-04-09T08:12:15.168" v="0"/>
        <pc:sldMkLst>
          <pc:docMk/>
          <pc:sldMk cId="916303632" sldId="2009"/>
        </pc:sldMkLst>
        <pc:spChg chg="mod">
          <ac:chgData name="Eldert Grootenboer" userId="3fe8758b2c2b58d2" providerId="LiveId" clId="{EB5CAA1A-3C20-40CB-941D-E095BC15A4D7}" dt="2021-04-09T08:12:15.168" v="0"/>
          <ac:spMkLst>
            <pc:docMk/>
            <pc:sldMk cId="916303632" sldId="2009"/>
            <ac:spMk id="2" creationId="{25C5A097-FE0F-4150-B0E8-2FD4AC0DA883}"/>
          </ac:spMkLst>
        </pc:spChg>
      </pc:sldChg>
      <pc:sldChg chg="addSp delSp modSp add mod setBg modClrScheme chgLayout">
        <pc:chgData name="Eldert Grootenboer" userId="3fe8758b2c2b58d2" providerId="LiveId" clId="{EB5CAA1A-3C20-40CB-941D-E095BC15A4D7}" dt="2021-04-09T08:49:51.874" v="263" actId="478"/>
        <pc:sldMkLst>
          <pc:docMk/>
          <pc:sldMk cId="1854621498" sldId="2111"/>
        </pc:sldMkLst>
        <pc:spChg chg="add del mod">
          <ac:chgData name="Eldert Grootenboer" userId="3fe8758b2c2b58d2" providerId="LiveId" clId="{EB5CAA1A-3C20-40CB-941D-E095BC15A4D7}" dt="2021-04-09T08:49:44.254" v="260" actId="6264"/>
          <ac:spMkLst>
            <pc:docMk/>
            <pc:sldMk cId="1854621498" sldId="2111"/>
            <ac:spMk id="2" creationId="{8BCD0C73-7A12-4CF0-8864-52EF999FEBB5}"/>
          </ac:spMkLst>
        </pc:spChg>
        <pc:spChg chg="add del mod">
          <ac:chgData name="Eldert Grootenboer" userId="3fe8758b2c2b58d2" providerId="LiveId" clId="{EB5CAA1A-3C20-40CB-941D-E095BC15A4D7}" dt="2021-04-09T08:49:44.254" v="260" actId="6264"/>
          <ac:spMkLst>
            <pc:docMk/>
            <pc:sldMk cId="1854621498" sldId="2111"/>
            <ac:spMk id="3" creationId="{BA7C845E-B452-49B6-8BF5-3F7340CB5081}"/>
          </ac:spMkLst>
        </pc:spChg>
        <pc:spChg chg="mod ord">
          <ac:chgData name="Eldert Grootenboer" userId="3fe8758b2c2b58d2" providerId="LiveId" clId="{EB5CAA1A-3C20-40CB-941D-E095BC15A4D7}" dt="2021-04-09T08:49:48.570" v="261" actId="207"/>
          <ac:spMkLst>
            <pc:docMk/>
            <pc:sldMk cId="1854621498" sldId="2111"/>
            <ac:spMk id="4" creationId="{439B79EB-FA6F-445F-88B6-85DE94A909E3}"/>
          </ac:spMkLst>
        </pc:spChg>
        <pc:spChg chg="mod ord">
          <ac:chgData name="Eldert Grootenboer" userId="3fe8758b2c2b58d2" providerId="LiveId" clId="{EB5CAA1A-3C20-40CB-941D-E095BC15A4D7}" dt="2021-04-09T08:49:50.108" v="262" actId="207"/>
          <ac:spMkLst>
            <pc:docMk/>
            <pc:sldMk cId="1854621498" sldId="2111"/>
            <ac:spMk id="5" creationId="{7E546A5D-B3F6-458C-8E60-1BD69008ADC5}"/>
          </ac:spMkLst>
        </pc:spChg>
        <pc:picChg chg="del">
          <ac:chgData name="Eldert Grootenboer" userId="3fe8758b2c2b58d2" providerId="LiveId" clId="{EB5CAA1A-3C20-40CB-941D-E095BC15A4D7}" dt="2021-04-09T08:49:51.874" v="263" actId="478"/>
          <ac:picMkLst>
            <pc:docMk/>
            <pc:sldMk cId="1854621498" sldId="2111"/>
            <ac:picMk id="8" creationId="{F850CC5D-A2F6-4268-8B58-E9624DAABFD8}"/>
          </ac:picMkLst>
        </pc:picChg>
      </pc:sldChg>
      <pc:sldChg chg="addSp delSp modSp add del mod setBg modClrScheme chgLayout">
        <pc:chgData name="Eldert Grootenboer" userId="3fe8758b2c2b58d2" providerId="LiveId" clId="{EB5CAA1A-3C20-40CB-941D-E095BC15A4D7}" dt="2021-04-09T08:46:25.795" v="230" actId="47"/>
        <pc:sldMkLst>
          <pc:docMk/>
          <pc:sldMk cId="2532859927" sldId="2113"/>
        </pc:sldMkLst>
        <pc:spChg chg="add del mod">
          <ac:chgData name="Eldert Grootenboer" userId="3fe8758b2c2b58d2" providerId="LiveId" clId="{EB5CAA1A-3C20-40CB-941D-E095BC15A4D7}" dt="2021-04-09T08:46:09.110" v="228" actId="6264"/>
          <ac:spMkLst>
            <pc:docMk/>
            <pc:sldMk cId="2532859927" sldId="2113"/>
            <ac:spMk id="2" creationId="{5BC09FD8-D543-4D8F-B999-CB1C0AD06C0E}"/>
          </ac:spMkLst>
        </pc:spChg>
        <pc:spChg chg="add mod ord">
          <ac:chgData name="Eldert Grootenboer" userId="3fe8758b2c2b58d2" providerId="LiveId" clId="{EB5CAA1A-3C20-40CB-941D-E095BC15A4D7}" dt="2021-04-09T08:46:14.720" v="229" actId="700"/>
          <ac:spMkLst>
            <pc:docMk/>
            <pc:sldMk cId="2532859927" sldId="2113"/>
            <ac:spMk id="4" creationId="{C0A2C632-62AA-4E86-B5E3-44B0A62886F2}"/>
          </ac:spMkLst>
        </pc:spChg>
        <pc:spChg chg="add mod ord">
          <ac:chgData name="Eldert Grootenboer" userId="3fe8758b2c2b58d2" providerId="LiveId" clId="{EB5CAA1A-3C20-40CB-941D-E095BC15A4D7}" dt="2021-04-09T08:46:14.720" v="229" actId="700"/>
          <ac:spMkLst>
            <pc:docMk/>
            <pc:sldMk cId="2532859927" sldId="2113"/>
            <ac:spMk id="5" creationId="{3C998159-B949-46BD-947D-7EF8F52E03D6}"/>
          </ac:spMkLst>
        </pc:spChg>
        <pc:spChg chg="mod ord">
          <ac:chgData name="Eldert Grootenboer" userId="3fe8758b2c2b58d2" providerId="LiveId" clId="{EB5CAA1A-3C20-40CB-941D-E095BC15A4D7}" dt="2021-04-09T08:46:14.720" v="229" actId="700"/>
          <ac:spMkLst>
            <pc:docMk/>
            <pc:sldMk cId="2532859927" sldId="2113"/>
            <ac:spMk id="14" creationId="{F66CBFAE-84EF-4B66-B009-036D211647AE}"/>
          </ac:spMkLst>
        </pc:spChg>
      </pc:sldChg>
      <pc:sldChg chg="add">
        <pc:chgData name="Eldert Grootenboer" userId="3fe8758b2c2b58d2" providerId="LiveId" clId="{EB5CAA1A-3C20-40CB-941D-E095BC15A4D7}" dt="2021-04-09T08:12:50.638" v="1" actId="22"/>
        <pc:sldMkLst>
          <pc:docMk/>
          <pc:sldMk cId="4011517981" sldId="2123"/>
        </pc:sldMkLst>
      </pc:sldChg>
      <pc:sldChg chg="addSp delSp modSp add mod modClrScheme delAnim chgLayout">
        <pc:chgData name="Eldert Grootenboer" userId="3fe8758b2c2b58d2" providerId="LiveId" clId="{EB5CAA1A-3C20-40CB-941D-E095BC15A4D7}" dt="2021-04-09T08:30:57.018" v="88" actId="20577"/>
        <pc:sldMkLst>
          <pc:docMk/>
          <pc:sldMk cId="1918093592" sldId="2457"/>
        </pc:sldMkLst>
        <pc:spChg chg="add mod ord">
          <ac:chgData name="Eldert Grootenboer" userId="3fe8758b2c2b58d2" providerId="LiveId" clId="{EB5CAA1A-3C20-40CB-941D-E095BC15A4D7}" dt="2021-04-09T08:30:57.018" v="88" actId="20577"/>
          <ac:spMkLst>
            <pc:docMk/>
            <pc:sldMk cId="1918093592" sldId="2457"/>
            <ac:spMk id="6" creationId="{3439F32F-04C8-44A9-8903-081158EAA648}"/>
          </ac:spMkLst>
        </pc:spChg>
        <pc:spChg chg="add del mod">
          <ac:chgData name="Eldert Grootenboer" userId="3fe8758b2c2b58d2" providerId="LiveId" clId="{EB5CAA1A-3C20-40CB-941D-E095BC15A4D7}" dt="2021-04-09T08:30:38.662" v="82" actId="6264"/>
          <ac:spMkLst>
            <pc:docMk/>
            <pc:sldMk cId="1918093592" sldId="2457"/>
            <ac:spMk id="7" creationId="{06D14A6B-C2A9-4BE4-AF90-FC8D2B0B48F3}"/>
          </ac:spMkLst>
        </pc:spChg>
        <pc:spChg chg="del mod">
          <ac:chgData name="Eldert Grootenboer" userId="3fe8758b2c2b58d2" providerId="LiveId" clId="{EB5CAA1A-3C20-40CB-941D-E095BC15A4D7}" dt="2021-04-09T08:30:32.789" v="81" actId="478"/>
          <ac:spMkLst>
            <pc:docMk/>
            <pc:sldMk cId="1918093592" sldId="2457"/>
            <ac:spMk id="21" creationId="{84A73C04-DECB-47A2-910C-15FA1A153786}"/>
          </ac:spMkLst>
        </pc:spChg>
      </pc:sldChg>
      <pc:sldChg chg="addSp delSp modSp add mod modClrScheme delAnim chgLayout">
        <pc:chgData name="Eldert Grootenboer" userId="3fe8758b2c2b58d2" providerId="LiveId" clId="{EB5CAA1A-3C20-40CB-941D-E095BC15A4D7}" dt="2021-04-09T08:31:01.649" v="89" actId="6264"/>
        <pc:sldMkLst>
          <pc:docMk/>
          <pc:sldMk cId="2967473718" sldId="2458"/>
        </pc:sldMkLst>
        <pc:spChg chg="add mod ord">
          <ac:chgData name="Eldert Grootenboer" userId="3fe8758b2c2b58d2" providerId="LiveId" clId="{EB5CAA1A-3C20-40CB-941D-E095BC15A4D7}" dt="2021-04-09T08:31:01.649" v="89" actId="6264"/>
          <ac:spMkLst>
            <pc:docMk/>
            <pc:sldMk cId="2967473718" sldId="2458"/>
            <ac:spMk id="5" creationId="{3866B44C-0FE4-432C-B997-FC63A418A1FD}"/>
          </ac:spMkLst>
        </pc:spChg>
        <pc:spChg chg="add del mod">
          <ac:chgData name="Eldert Grootenboer" userId="3fe8758b2c2b58d2" providerId="LiveId" clId="{EB5CAA1A-3C20-40CB-941D-E095BC15A4D7}" dt="2021-04-09T08:31:01.649" v="89" actId="6264"/>
          <ac:spMkLst>
            <pc:docMk/>
            <pc:sldMk cId="2967473718" sldId="2458"/>
            <ac:spMk id="6" creationId="{D2597F1B-1D80-4878-8D19-4B045D0DA913}"/>
          </ac:spMkLst>
        </pc:spChg>
        <pc:spChg chg="del mod">
          <ac:chgData name="Eldert Grootenboer" userId="3fe8758b2c2b58d2" providerId="LiveId" clId="{EB5CAA1A-3C20-40CB-941D-E095BC15A4D7}" dt="2021-04-09T08:30:50.563" v="85" actId="478"/>
          <ac:spMkLst>
            <pc:docMk/>
            <pc:sldMk cId="2967473718" sldId="2458"/>
            <ac:spMk id="21" creationId="{84A73C04-DECB-47A2-910C-15FA1A153786}"/>
          </ac:spMkLst>
        </pc:spChg>
      </pc:sldChg>
      <pc:sldChg chg="addSp delSp modSp add mod delAnim chgLayout">
        <pc:chgData name="Eldert Grootenboer" userId="3fe8758b2c2b58d2" providerId="LiveId" clId="{EB5CAA1A-3C20-40CB-941D-E095BC15A4D7}" dt="2021-04-09T08:31:38.492" v="95" actId="6264"/>
        <pc:sldMkLst>
          <pc:docMk/>
          <pc:sldMk cId="4005184806" sldId="2459"/>
        </pc:sldMkLst>
        <pc:spChg chg="add mod ord">
          <ac:chgData name="Eldert Grootenboer" userId="3fe8758b2c2b58d2" providerId="LiveId" clId="{EB5CAA1A-3C20-40CB-941D-E095BC15A4D7}" dt="2021-04-09T08:31:38.492" v="95" actId="6264"/>
          <ac:spMkLst>
            <pc:docMk/>
            <pc:sldMk cId="4005184806" sldId="2459"/>
            <ac:spMk id="3" creationId="{FF5CCD21-7A05-4E81-AF21-21FDAC678F4C}"/>
          </ac:spMkLst>
        </pc:spChg>
        <pc:spChg chg="add del mod">
          <ac:chgData name="Eldert Grootenboer" userId="3fe8758b2c2b58d2" providerId="LiveId" clId="{EB5CAA1A-3C20-40CB-941D-E095BC15A4D7}" dt="2021-04-09T08:31:38.492" v="95" actId="6264"/>
          <ac:spMkLst>
            <pc:docMk/>
            <pc:sldMk cId="4005184806" sldId="2459"/>
            <ac:spMk id="4" creationId="{18954E88-F69A-421C-BF38-F92EE34F103B}"/>
          </ac:spMkLst>
        </pc:spChg>
        <pc:spChg chg="del mod">
          <ac:chgData name="Eldert Grootenboer" userId="3fe8758b2c2b58d2" providerId="LiveId" clId="{EB5CAA1A-3C20-40CB-941D-E095BC15A4D7}" dt="2021-04-09T08:31:28.132" v="91" actId="478"/>
          <ac:spMkLst>
            <pc:docMk/>
            <pc:sldMk cId="4005184806" sldId="2459"/>
            <ac:spMk id="39" creationId="{4AE8D675-082A-4D3E-83C2-427176BFAA9B}"/>
          </ac:spMkLst>
        </pc:spChg>
      </pc:sldChg>
      <pc:sldChg chg="addSp delSp modSp add mod chgLayout">
        <pc:chgData name="Eldert Grootenboer" userId="3fe8758b2c2b58d2" providerId="LiveId" clId="{EB5CAA1A-3C20-40CB-941D-E095BC15A4D7}" dt="2021-04-09T08:45:00.003" v="220" actId="20577"/>
        <pc:sldMkLst>
          <pc:docMk/>
          <pc:sldMk cId="2351338424" sldId="2491"/>
        </pc:sldMkLst>
        <pc:spChg chg="mod ord">
          <ac:chgData name="Eldert Grootenboer" userId="3fe8758b2c2b58d2" providerId="LiveId" clId="{EB5CAA1A-3C20-40CB-941D-E095BC15A4D7}" dt="2021-04-09T08:45:00.003" v="220" actId="20577"/>
          <ac:spMkLst>
            <pc:docMk/>
            <pc:sldMk cId="2351338424" sldId="2491"/>
            <ac:spMk id="3" creationId="{4309FE15-6386-914E-92C3-C6A388E27D17}"/>
          </ac:spMkLst>
        </pc:spChg>
        <pc:spChg chg="add del mod">
          <ac:chgData name="Eldert Grootenboer" userId="3fe8758b2c2b58d2" providerId="LiveId" clId="{EB5CAA1A-3C20-40CB-941D-E095BC15A4D7}" dt="2021-04-09T08:42:06.244" v="191" actId="6264"/>
          <ac:spMkLst>
            <pc:docMk/>
            <pc:sldMk cId="2351338424" sldId="2491"/>
            <ac:spMk id="26" creationId="{EF1E80F3-214C-47F0-B4DD-8D5D71CC5993}"/>
          </ac:spMkLst>
        </pc:spChg>
      </pc:sldChg>
      <pc:sldChg chg="modSp add mod modClrScheme chgLayout">
        <pc:chgData name="Eldert Grootenboer" userId="3fe8758b2c2b58d2" providerId="LiveId" clId="{EB5CAA1A-3C20-40CB-941D-E095BC15A4D7}" dt="2021-04-09T08:44:02.654" v="206" actId="12100"/>
        <pc:sldMkLst>
          <pc:docMk/>
          <pc:sldMk cId="2120630816" sldId="2492"/>
        </pc:sldMkLst>
        <pc:spChg chg="mod ord">
          <ac:chgData name="Eldert Grootenboer" userId="3fe8758b2c2b58d2" providerId="LiveId" clId="{EB5CAA1A-3C20-40CB-941D-E095BC15A4D7}" dt="2021-04-09T08:43:42.688" v="204" actId="700"/>
          <ac:spMkLst>
            <pc:docMk/>
            <pc:sldMk cId="2120630816" sldId="2492"/>
            <ac:spMk id="2" creationId="{00000000-0000-0000-0000-000000000000}"/>
          </ac:spMkLst>
        </pc:spChg>
        <pc:graphicFrameChg chg="mod ord">
          <ac:chgData name="Eldert Grootenboer" userId="3fe8758b2c2b58d2" providerId="LiveId" clId="{EB5CAA1A-3C20-40CB-941D-E095BC15A4D7}" dt="2021-04-09T08:44:02.654" v="206" actId="12100"/>
          <ac:graphicFrameMkLst>
            <pc:docMk/>
            <pc:sldMk cId="2120630816" sldId="2492"/>
            <ac:graphicFrameMk id="9" creationId="{656B2E98-E922-470E-85A5-4A5392B97242}"/>
          </ac:graphicFrameMkLst>
        </pc:graphicFrameChg>
      </pc:sldChg>
      <pc:sldChg chg="add">
        <pc:chgData name="Eldert Grootenboer" userId="3fe8758b2c2b58d2" providerId="LiveId" clId="{EB5CAA1A-3C20-40CB-941D-E095BC15A4D7}" dt="2021-04-09T08:12:50.638" v="1" actId="22"/>
        <pc:sldMkLst>
          <pc:docMk/>
          <pc:sldMk cId="1452687203" sldId="2076137155"/>
        </pc:sldMkLst>
      </pc:sldChg>
      <pc:sldChg chg="add">
        <pc:chgData name="Eldert Grootenboer" userId="3fe8758b2c2b58d2" providerId="LiveId" clId="{EB5CAA1A-3C20-40CB-941D-E095BC15A4D7}" dt="2021-04-09T08:26:55.432" v="76" actId="22"/>
        <pc:sldMkLst>
          <pc:docMk/>
          <pc:sldMk cId="1735894733" sldId="2076137167"/>
        </pc:sldMkLst>
      </pc:sldChg>
      <pc:sldChg chg="add">
        <pc:chgData name="Eldert Grootenboer" userId="3fe8758b2c2b58d2" providerId="LiveId" clId="{EB5CAA1A-3C20-40CB-941D-E095BC15A4D7}" dt="2021-04-09T08:26:55.432" v="76" actId="22"/>
        <pc:sldMkLst>
          <pc:docMk/>
          <pc:sldMk cId="4243516411" sldId="2076137176"/>
        </pc:sldMkLst>
      </pc:sldChg>
      <pc:sldChg chg="modSp add mod">
        <pc:chgData name="Eldert Grootenboer" userId="3fe8758b2c2b58d2" providerId="LiveId" clId="{EB5CAA1A-3C20-40CB-941D-E095BC15A4D7}" dt="2021-04-09T08:13:39.232" v="9" actId="20577"/>
        <pc:sldMkLst>
          <pc:docMk/>
          <pc:sldMk cId="1872273559" sldId="2076137177"/>
        </pc:sldMkLst>
        <pc:spChg chg="mod">
          <ac:chgData name="Eldert Grootenboer" userId="3fe8758b2c2b58d2" providerId="LiveId" clId="{EB5CAA1A-3C20-40CB-941D-E095BC15A4D7}" dt="2021-04-09T08:13:39.232" v="9" actId="20577"/>
          <ac:spMkLst>
            <pc:docMk/>
            <pc:sldMk cId="1872273559" sldId="2076137177"/>
            <ac:spMk id="4" creationId="{B15F0E40-CB2C-45A9-8481-91F276E83071}"/>
          </ac:spMkLst>
        </pc:spChg>
      </pc:sldChg>
      <pc:sldChg chg="modSp add mod">
        <pc:chgData name="Eldert Grootenboer" userId="3fe8758b2c2b58d2" providerId="LiveId" clId="{EB5CAA1A-3C20-40CB-941D-E095BC15A4D7}" dt="2021-04-09T08:13:08.116" v="3" actId="108"/>
        <pc:sldMkLst>
          <pc:docMk/>
          <pc:sldMk cId="3922678515" sldId="2076137179"/>
        </pc:sldMkLst>
        <pc:spChg chg="mod">
          <ac:chgData name="Eldert Grootenboer" userId="3fe8758b2c2b58d2" providerId="LiveId" clId="{EB5CAA1A-3C20-40CB-941D-E095BC15A4D7}" dt="2021-04-09T08:13:08.116" v="3" actId="108"/>
          <ac:spMkLst>
            <pc:docMk/>
            <pc:sldMk cId="3922678515" sldId="2076137179"/>
            <ac:spMk id="8" creationId="{3DB92500-19DC-47D6-8737-18E2B142B294}"/>
          </ac:spMkLst>
        </pc:spChg>
        <pc:spChg chg="mod">
          <ac:chgData name="Eldert Grootenboer" userId="3fe8758b2c2b58d2" providerId="LiveId" clId="{EB5CAA1A-3C20-40CB-941D-E095BC15A4D7}" dt="2021-04-09T08:13:03.048" v="2" actId="108"/>
          <ac:spMkLst>
            <pc:docMk/>
            <pc:sldMk cId="3922678515" sldId="2076137179"/>
            <ac:spMk id="16" creationId="{21E214DC-39AE-4C82-AAEF-DB7BEE6AD615}"/>
          </ac:spMkLst>
        </pc:spChg>
      </pc:sldChg>
      <pc:sldChg chg="addSp delSp modSp new mod chgLayout">
        <pc:chgData name="Eldert Grootenboer" userId="3fe8758b2c2b58d2" providerId="LiveId" clId="{EB5CAA1A-3C20-40CB-941D-E095BC15A4D7}" dt="2021-04-09T08:29:59.248" v="77" actId="6264"/>
        <pc:sldMkLst>
          <pc:docMk/>
          <pc:sldMk cId="1745991431" sldId="2076137180"/>
        </pc:sldMkLst>
        <pc:spChg chg="add del mod">
          <ac:chgData name="Eldert Grootenboer" userId="3fe8758b2c2b58d2" providerId="LiveId" clId="{EB5CAA1A-3C20-40CB-941D-E095BC15A4D7}" dt="2021-04-09T08:29:59.248" v="77" actId="6264"/>
          <ac:spMkLst>
            <pc:docMk/>
            <pc:sldMk cId="1745991431" sldId="2076137180"/>
            <ac:spMk id="2" creationId="{1B904C94-DA5F-4B96-B97F-1D18B32516A3}"/>
          </ac:spMkLst>
        </pc:spChg>
        <pc:spChg chg="del mod ord">
          <ac:chgData name="Eldert Grootenboer" userId="3fe8758b2c2b58d2" providerId="LiveId" clId="{EB5CAA1A-3C20-40CB-941D-E095BC15A4D7}" dt="2021-04-09T08:18:01.361" v="43" actId="700"/>
          <ac:spMkLst>
            <pc:docMk/>
            <pc:sldMk cId="1745991431" sldId="2076137180"/>
            <ac:spMk id="2" creationId="{D7EA563A-A153-4A74-976F-58A51BD69C9A}"/>
          </ac:spMkLst>
        </pc:spChg>
        <pc:spChg chg="add mod ord">
          <ac:chgData name="Eldert Grootenboer" userId="3fe8758b2c2b58d2" providerId="LiveId" clId="{EB5CAA1A-3C20-40CB-941D-E095BC15A4D7}" dt="2021-04-09T08:29:59.248" v="77" actId="6264"/>
          <ac:spMkLst>
            <pc:docMk/>
            <pc:sldMk cId="1745991431" sldId="2076137180"/>
            <ac:spMk id="3" creationId="{5E9927E5-3252-4554-B47C-15B6E7879064}"/>
          </ac:spMkLst>
        </pc:spChg>
      </pc:sldChg>
      <pc:sldChg chg="add mod modShow">
        <pc:chgData name="Eldert Grootenboer" userId="3fe8758b2c2b58d2" providerId="LiveId" clId="{EB5CAA1A-3C20-40CB-941D-E095BC15A4D7}" dt="2021-04-09T08:25:14.589" v="74" actId="729"/>
        <pc:sldMkLst>
          <pc:docMk/>
          <pc:sldMk cId="1441857371" sldId="2076137181"/>
        </pc:sldMkLst>
      </pc:sldChg>
      <pc:sldChg chg="addSp delSp modSp add mod setBg modClrScheme chgLayout">
        <pc:chgData name="Eldert Grootenboer" userId="3fe8758b2c2b58d2" providerId="LiveId" clId="{EB5CAA1A-3C20-40CB-941D-E095BC15A4D7}" dt="2021-04-09T08:33:11.023" v="108"/>
        <pc:sldMkLst>
          <pc:docMk/>
          <pc:sldMk cId="495586830" sldId="2076137182"/>
        </pc:sldMkLst>
        <pc:spChg chg="mod">
          <ac:chgData name="Eldert Grootenboer" userId="3fe8758b2c2b58d2" providerId="LiveId" clId="{EB5CAA1A-3C20-40CB-941D-E095BC15A4D7}" dt="2021-04-09T08:33:06.051" v="105" actId="207"/>
          <ac:spMkLst>
            <pc:docMk/>
            <pc:sldMk cId="495586830" sldId="2076137182"/>
            <ac:spMk id="2" creationId="{89FCF335-CB88-4EB5-AAAA-A85D512BC772}"/>
          </ac:spMkLst>
        </pc:spChg>
        <pc:spChg chg="add del mod ord">
          <ac:chgData name="Eldert Grootenboer" userId="3fe8758b2c2b58d2" providerId="LiveId" clId="{EB5CAA1A-3C20-40CB-941D-E095BC15A4D7}" dt="2021-04-09T08:33:07.021" v="106" actId="700"/>
          <ac:spMkLst>
            <pc:docMk/>
            <pc:sldMk cId="495586830" sldId="2076137182"/>
            <ac:spMk id="5" creationId="{7DD42E54-729F-474C-B6C5-2B4C538EA86E}"/>
          </ac:spMkLst>
        </pc:spChg>
        <pc:spChg chg="mod">
          <ac:chgData name="Eldert Grootenboer" userId="3fe8758b2c2b58d2" providerId="LiveId" clId="{EB5CAA1A-3C20-40CB-941D-E095BC15A4D7}" dt="2021-04-09T08:33:06.051" v="105" actId="207"/>
          <ac:spMkLst>
            <pc:docMk/>
            <pc:sldMk cId="495586830" sldId="2076137182"/>
            <ac:spMk id="8" creationId="{8C567603-9A3E-49C6-87A8-3F0C8A4EC179}"/>
          </ac:spMkLst>
        </pc:spChg>
        <pc:spChg chg="mod">
          <ac:chgData name="Eldert Grootenboer" userId="3fe8758b2c2b58d2" providerId="LiveId" clId="{EB5CAA1A-3C20-40CB-941D-E095BC15A4D7}" dt="2021-04-09T08:33:06.051" v="105" actId="207"/>
          <ac:spMkLst>
            <pc:docMk/>
            <pc:sldMk cId="495586830" sldId="2076137182"/>
            <ac:spMk id="9" creationId="{16B994AF-5299-4A03-9213-F2A900E96390}"/>
          </ac:spMkLst>
        </pc:spChg>
        <pc:spChg chg="mod">
          <ac:chgData name="Eldert Grootenboer" userId="3fe8758b2c2b58d2" providerId="LiveId" clId="{EB5CAA1A-3C20-40CB-941D-E095BC15A4D7}" dt="2021-04-09T08:33:06.051" v="105" actId="207"/>
          <ac:spMkLst>
            <pc:docMk/>
            <pc:sldMk cId="495586830" sldId="2076137182"/>
            <ac:spMk id="10" creationId="{6D63A889-A43E-4CCA-B9E6-0ED391B86080}"/>
          </ac:spMkLst>
        </pc:spChg>
        <pc:picChg chg="mod">
          <ac:chgData name="Eldert Grootenboer" userId="3fe8758b2c2b58d2" providerId="LiveId" clId="{EB5CAA1A-3C20-40CB-941D-E095BC15A4D7}" dt="2021-04-09T08:33:06.051" v="105" actId="207"/>
          <ac:picMkLst>
            <pc:docMk/>
            <pc:sldMk cId="495586830" sldId="2076137182"/>
            <ac:picMk id="3" creationId="{842268FB-C108-42EC-9497-2D7C3477FE63}"/>
          </ac:picMkLst>
        </pc:picChg>
        <pc:picChg chg="mod">
          <ac:chgData name="Eldert Grootenboer" userId="3fe8758b2c2b58d2" providerId="LiveId" clId="{EB5CAA1A-3C20-40CB-941D-E095BC15A4D7}" dt="2021-04-09T08:33:06.051" v="105" actId="207"/>
          <ac:picMkLst>
            <pc:docMk/>
            <pc:sldMk cId="495586830" sldId="2076137182"/>
            <ac:picMk id="4" creationId="{8D4CEE65-84F7-46EE-BE06-1C3AB0FAF35C}"/>
          </ac:picMkLst>
        </pc:picChg>
        <pc:picChg chg="mod">
          <ac:chgData name="Eldert Grootenboer" userId="3fe8758b2c2b58d2" providerId="LiveId" clId="{EB5CAA1A-3C20-40CB-941D-E095BC15A4D7}" dt="2021-04-09T08:33:06.051" v="105" actId="207"/>
          <ac:picMkLst>
            <pc:docMk/>
            <pc:sldMk cId="495586830" sldId="2076137182"/>
            <ac:picMk id="6" creationId="{48EAA8D0-05B7-46EB-B807-3B1E65FC14FC}"/>
          </ac:picMkLst>
        </pc:picChg>
        <pc:picChg chg="mod">
          <ac:chgData name="Eldert Grootenboer" userId="3fe8758b2c2b58d2" providerId="LiveId" clId="{EB5CAA1A-3C20-40CB-941D-E095BC15A4D7}" dt="2021-04-09T08:33:06.051" v="105" actId="207"/>
          <ac:picMkLst>
            <pc:docMk/>
            <pc:sldMk cId="495586830" sldId="2076137182"/>
            <ac:picMk id="7" creationId="{F9CBB3D1-CC8D-48E3-8B16-66BC3961452C}"/>
          </ac:picMkLst>
        </pc:picChg>
      </pc:sldChg>
      <pc:sldChg chg="addSp delSp modSp new mod chgLayout">
        <pc:chgData name="Eldert Grootenboer" userId="3fe8758b2c2b58d2" providerId="LiveId" clId="{EB5CAA1A-3C20-40CB-941D-E095BC15A4D7}" dt="2021-04-09T08:37:37.534" v="142" actId="20577"/>
        <pc:sldMkLst>
          <pc:docMk/>
          <pc:sldMk cId="2897729049" sldId="2076137183"/>
        </pc:sldMkLst>
        <pc:spChg chg="del mod ord">
          <ac:chgData name="Eldert Grootenboer" userId="3fe8758b2c2b58d2" providerId="LiveId" clId="{EB5CAA1A-3C20-40CB-941D-E095BC15A4D7}" dt="2021-04-09T08:37:29.481" v="138" actId="700"/>
          <ac:spMkLst>
            <pc:docMk/>
            <pc:sldMk cId="2897729049" sldId="2076137183"/>
            <ac:spMk id="2" creationId="{7B12BDFF-0DB9-4B99-8BAD-06220510BADC}"/>
          </ac:spMkLst>
        </pc:spChg>
        <pc:spChg chg="add mod ord">
          <ac:chgData name="Eldert Grootenboer" userId="3fe8758b2c2b58d2" providerId="LiveId" clId="{EB5CAA1A-3C20-40CB-941D-E095BC15A4D7}" dt="2021-04-09T08:37:37.534" v="142" actId="20577"/>
          <ac:spMkLst>
            <pc:docMk/>
            <pc:sldMk cId="2897729049" sldId="2076137183"/>
            <ac:spMk id="3" creationId="{BC5BDD41-2881-4563-8292-C043A67B7D72}"/>
          </ac:spMkLst>
        </pc:spChg>
      </pc:sldChg>
      <pc:sldChg chg="addSp delSp modSp new mod chgLayout">
        <pc:chgData name="Eldert Grootenboer" userId="3fe8758b2c2b58d2" providerId="LiveId" clId="{EB5CAA1A-3C20-40CB-941D-E095BC15A4D7}" dt="2021-04-09T08:38:35.516" v="159" actId="20577"/>
        <pc:sldMkLst>
          <pc:docMk/>
          <pc:sldMk cId="1141325467" sldId="2076137184"/>
        </pc:sldMkLst>
        <pc:spChg chg="del mod ord">
          <ac:chgData name="Eldert Grootenboer" userId="3fe8758b2c2b58d2" providerId="LiveId" clId="{EB5CAA1A-3C20-40CB-941D-E095BC15A4D7}" dt="2021-04-09T08:38:33.048" v="151" actId="700"/>
          <ac:spMkLst>
            <pc:docMk/>
            <pc:sldMk cId="1141325467" sldId="2076137184"/>
            <ac:spMk id="2" creationId="{52926083-F77F-4D2D-944F-5695195CE15F}"/>
          </ac:spMkLst>
        </pc:spChg>
        <pc:spChg chg="add mod ord">
          <ac:chgData name="Eldert Grootenboer" userId="3fe8758b2c2b58d2" providerId="LiveId" clId="{EB5CAA1A-3C20-40CB-941D-E095BC15A4D7}" dt="2021-04-09T08:38:35.516" v="159" actId="20577"/>
          <ac:spMkLst>
            <pc:docMk/>
            <pc:sldMk cId="1141325467" sldId="2076137184"/>
            <ac:spMk id="3" creationId="{FADB7D68-C0E7-4FEF-8589-9201D0A52BF1}"/>
          </ac:spMkLst>
        </pc:spChg>
      </pc:sldChg>
      <pc:sldChg chg="delSp add mod delAnim modAnim">
        <pc:chgData name="Eldert Grootenboer" userId="3fe8758b2c2b58d2" providerId="LiveId" clId="{EB5CAA1A-3C20-40CB-941D-E095BC15A4D7}" dt="2021-04-09T08:42:42.542" v="201" actId="478"/>
        <pc:sldMkLst>
          <pc:docMk/>
          <pc:sldMk cId="3819908435" sldId="2076137185"/>
        </pc:sldMkLst>
        <pc:spChg chg="del">
          <ac:chgData name="Eldert Grootenboer" userId="3fe8758b2c2b58d2" providerId="LiveId" clId="{EB5CAA1A-3C20-40CB-941D-E095BC15A4D7}" dt="2021-04-09T08:42:28.530" v="199" actId="478"/>
          <ac:spMkLst>
            <pc:docMk/>
            <pc:sldMk cId="3819908435" sldId="2076137185"/>
            <ac:spMk id="70" creationId="{8B430695-5C3A-E94F-91F7-87479A04BBEC}"/>
          </ac:spMkLst>
        </pc:spChg>
        <pc:spChg chg="del">
          <ac:chgData name="Eldert Grootenboer" userId="3fe8758b2c2b58d2" providerId="LiveId" clId="{EB5CAA1A-3C20-40CB-941D-E095BC15A4D7}" dt="2021-04-09T08:42:21.080" v="194" actId="478"/>
          <ac:spMkLst>
            <pc:docMk/>
            <pc:sldMk cId="3819908435" sldId="2076137185"/>
            <ac:spMk id="71" creationId="{518D00E5-4808-9941-8E67-D5A08368A21A}"/>
          </ac:spMkLst>
        </pc:spChg>
        <pc:spChg chg="del">
          <ac:chgData name="Eldert Grootenboer" userId="3fe8758b2c2b58d2" providerId="LiveId" clId="{EB5CAA1A-3C20-40CB-941D-E095BC15A4D7}" dt="2021-04-09T08:42:40.030" v="200" actId="478"/>
          <ac:spMkLst>
            <pc:docMk/>
            <pc:sldMk cId="3819908435" sldId="2076137185"/>
            <ac:spMk id="72" creationId="{EBE2F24E-2BA7-3340-84A7-596A9BD86F76}"/>
          </ac:spMkLst>
        </pc:spChg>
        <pc:spChg chg="del">
          <ac:chgData name="Eldert Grootenboer" userId="3fe8758b2c2b58d2" providerId="LiveId" clId="{EB5CAA1A-3C20-40CB-941D-E095BC15A4D7}" dt="2021-04-09T08:42:42.542" v="201" actId="478"/>
          <ac:spMkLst>
            <pc:docMk/>
            <pc:sldMk cId="3819908435" sldId="2076137185"/>
            <ac:spMk id="73" creationId="{BABE10EF-9012-6841-B273-370C561312AE}"/>
          </ac:spMkLst>
        </pc:spChg>
        <pc:spChg chg="del">
          <ac:chgData name="Eldert Grootenboer" userId="3fe8758b2c2b58d2" providerId="LiveId" clId="{EB5CAA1A-3C20-40CB-941D-E095BC15A4D7}" dt="2021-04-09T08:42:23.125" v="195" actId="478"/>
          <ac:spMkLst>
            <pc:docMk/>
            <pc:sldMk cId="3819908435" sldId="2076137185"/>
            <ac:spMk id="85" creationId="{200701F3-C43D-4B25-8310-849EB6D94439}"/>
          </ac:spMkLst>
        </pc:spChg>
        <pc:grpChg chg="del">
          <ac:chgData name="Eldert Grootenboer" userId="3fe8758b2c2b58d2" providerId="LiveId" clId="{EB5CAA1A-3C20-40CB-941D-E095BC15A4D7}" dt="2021-04-09T08:42:26.005" v="197" actId="478"/>
          <ac:grpSpMkLst>
            <pc:docMk/>
            <pc:sldMk cId="3819908435" sldId="2076137185"/>
            <ac:grpSpMk id="2" creationId="{4BA2A292-5A86-4530-9CA7-8C80F0194141}"/>
          </ac:grpSpMkLst>
        </pc:grpChg>
        <pc:grpChg chg="del">
          <ac:chgData name="Eldert Grootenboer" userId="3fe8758b2c2b58d2" providerId="LiveId" clId="{EB5CAA1A-3C20-40CB-941D-E095BC15A4D7}" dt="2021-04-09T08:42:24.689" v="196" actId="478"/>
          <ac:grpSpMkLst>
            <pc:docMk/>
            <pc:sldMk cId="3819908435" sldId="2076137185"/>
            <ac:grpSpMk id="21" creationId="{D75AE5AC-B92F-462C-9F9B-D0D411324C63}"/>
          </ac:grpSpMkLst>
        </pc:grpChg>
        <pc:grpChg chg="del">
          <ac:chgData name="Eldert Grootenboer" userId="3fe8758b2c2b58d2" providerId="LiveId" clId="{EB5CAA1A-3C20-40CB-941D-E095BC15A4D7}" dt="2021-04-09T08:42:19.512" v="193" actId="478"/>
          <ac:grpSpMkLst>
            <pc:docMk/>
            <pc:sldMk cId="3819908435" sldId="2076137185"/>
            <ac:grpSpMk id="32" creationId="{72BE6C9F-E70E-6846-80F2-C6697E375502}"/>
          </ac:grpSpMkLst>
        </pc:grpChg>
        <pc:grpChg chg="del">
          <ac:chgData name="Eldert Grootenboer" userId="3fe8758b2c2b58d2" providerId="LiveId" clId="{EB5CAA1A-3C20-40CB-941D-E095BC15A4D7}" dt="2021-04-09T08:42:27.532" v="198" actId="478"/>
          <ac:grpSpMkLst>
            <pc:docMk/>
            <pc:sldMk cId="3819908435" sldId="2076137185"/>
            <ac:grpSpMk id="40" creationId="{84BCFDD8-F4CB-044A-8ECE-2C700FC9528A}"/>
          </ac:grpSpMkLst>
        </pc:grpChg>
      </pc:sldChg>
      <pc:sldMasterChg chg="addSldLayout modSldLayout">
        <pc:chgData name="Eldert Grootenboer" userId="3fe8758b2c2b58d2" providerId="LiveId" clId="{EB5CAA1A-3C20-40CB-941D-E095BC15A4D7}" dt="2021-04-09T08:12:50.638" v="1" actId="22"/>
        <pc:sldMasterMkLst>
          <pc:docMk/>
          <pc:sldMasterMk cId="863222570" sldId="2147483681"/>
        </pc:sldMasterMkLst>
        <pc:sldLayoutChg chg="add mod replId">
          <pc:chgData name="Eldert Grootenboer" userId="3fe8758b2c2b58d2" providerId="LiveId" clId="{EB5CAA1A-3C20-40CB-941D-E095BC15A4D7}" dt="2021-04-09T08:12:50.638" v="1" actId="22"/>
          <pc:sldLayoutMkLst>
            <pc:docMk/>
            <pc:sldMasterMk cId="863222570" sldId="2147483681"/>
            <pc:sldLayoutMk cId="1098855301" sldId="2147483790"/>
          </pc:sldLayoutMkLst>
        </pc:sldLayoutChg>
        <pc:sldLayoutChg chg="add mod replId">
          <pc:chgData name="Eldert Grootenboer" userId="3fe8758b2c2b58d2" providerId="LiveId" clId="{EB5CAA1A-3C20-40CB-941D-E095BC15A4D7}" dt="2021-04-09T08:12:50.638" v="1" actId="22"/>
          <pc:sldLayoutMkLst>
            <pc:docMk/>
            <pc:sldMasterMk cId="863222570" sldId="2147483681"/>
            <pc:sldLayoutMk cId="1744051304" sldId="2147483791"/>
          </pc:sldLayoutMkLst>
        </pc:sldLayoutChg>
        <pc:sldLayoutChg chg="add mod replId">
          <pc:chgData name="Eldert Grootenboer" userId="3fe8758b2c2b58d2" providerId="LiveId" clId="{EB5CAA1A-3C20-40CB-941D-E095BC15A4D7}" dt="2021-04-09T08:12:50.638" v="1" actId="22"/>
          <pc:sldLayoutMkLst>
            <pc:docMk/>
            <pc:sldMasterMk cId="863222570" sldId="2147483681"/>
            <pc:sldLayoutMk cId="1308700982" sldId="2147483792"/>
          </pc:sldLayoutMkLst>
        </pc:sldLayoutChg>
      </pc:sldMasterChg>
      <pc:sldMasterChg chg="addSp addSldLayout delSldLayout modSldLayout">
        <pc:chgData name="Eldert Grootenboer" userId="3fe8758b2c2b58d2" providerId="LiveId" clId="{EB5CAA1A-3C20-40CB-941D-E095BC15A4D7}" dt="2021-04-09T08:51:43.737" v="299" actId="47"/>
        <pc:sldMasterMkLst>
          <pc:docMk/>
          <pc:sldMasterMk cId="2585713670" sldId="2147483762"/>
        </pc:sldMasterMkLst>
        <pc:grpChg chg="add">
          <ac:chgData name="Eldert Grootenboer" userId="3fe8758b2c2b58d2" providerId="LiveId" clId="{EB5CAA1A-3C20-40CB-941D-E095BC15A4D7}" dt="2021-04-09T08:12:15.168" v="0"/>
          <ac:grpSpMkLst>
            <pc:docMk/>
            <pc:sldMasterMk cId="2585713670" sldId="2147483762"/>
            <ac:grpSpMk id="5" creationId="{6F2EAD0D-D1E7-4071-888C-24FF70D0B6A3}"/>
          </ac:grpSpMkLst>
        </pc:grpChg>
        <pc:sldLayoutChg chg="addSp">
          <pc:chgData name="Eldert Grootenboer" userId="3fe8758b2c2b58d2" providerId="LiveId" clId="{EB5CAA1A-3C20-40CB-941D-E095BC15A4D7}" dt="2021-04-09T08:12:15.168" v="0"/>
          <pc:sldLayoutMkLst>
            <pc:docMk/>
            <pc:sldMasterMk cId="2585713670" sldId="2147483762"/>
            <pc:sldLayoutMk cId="67523669" sldId="2147483784"/>
          </pc:sldLayoutMkLst>
          <pc:spChg chg="add">
            <ac:chgData name="Eldert Grootenboer" userId="3fe8758b2c2b58d2" providerId="LiveId" clId="{EB5CAA1A-3C20-40CB-941D-E095BC15A4D7}" dt="2021-04-09T08:12:15.168" v="0"/>
            <ac:spMkLst>
              <pc:docMk/>
              <pc:sldMasterMk cId="2585713670" sldId="2147483762"/>
              <pc:sldLayoutMk cId="67523669" sldId="2147483784"/>
              <ac:spMk id="4" creationId="{C9322EAC-2259-4221-9C80-BC5251A3775B}"/>
            </ac:spMkLst>
          </pc:spChg>
          <pc:picChg chg="add">
            <ac:chgData name="Eldert Grootenboer" userId="3fe8758b2c2b58d2" providerId="LiveId" clId="{EB5CAA1A-3C20-40CB-941D-E095BC15A4D7}" dt="2021-04-09T08:12:15.168" v="0"/>
            <ac:picMkLst>
              <pc:docMk/>
              <pc:sldMasterMk cId="2585713670" sldId="2147483762"/>
              <pc:sldLayoutMk cId="67523669" sldId="2147483784"/>
              <ac:picMk id="5" creationId="{C7F1D913-BB7F-4D2A-A9BF-21F9EB33B2A3}"/>
            </ac:picMkLst>
          </pc:picChg>
        </pc:sldLayoutChg>
        <pc:sldLayoutChg chg="del">
          <pc:chgData name="Eldert Grootenboer" userId="3fe8758b2c2b58d2" providerId="LiveId" clId="{EB5CAA1A-3C20-40CB-941D-E095BC15A4D7}" dt="2021-04-09T08:17:33.018" v="38" actId="47"/>
          <pc:sldLayoutMkLst>
            <pc:docMk/>
            <pc:sldMasterMk cId="2585713670" sldId="2147483762"/>
            <pc:sldLayoutMk cId="3326870991" sldId="2147483786"/>
          </pc:sldLayoutMkLst>
        </pc:sldLayoutChg>
        <pc:sldLayoutChg chg="del">
          <pc:chgData name="Eldert Grootenboer" userId="3fe8758b2c2b58d2" providerId="LiveId" clId="{EB5CAA1A-3C20-40CB-941D-E095BC15A4D7}" dt="2021-04-09T08:13:58.853" v="11" actId="47"/>
          <pc:sldLayoutMkLst>
            <pc:docMk/>
            <pc:sldMasterMk cId="2585713670" sldId="2147483762"/>
            <pc:sldLayoutMk cId="655635478" sldId="2147483787"/>
          </pc:sldLayoutMkLst>
        </pc:sldLayoutChg>
        <pc:sldLayoutChg chg="del">
          <pc:chgData name="Eldert Grootenboer" userId="3fe8758b2c2b58d2" providerId="LiveId" clId="{EB5CAA1A-3C20-40CB-941D-E095BC15A4D7}" dt="2021-04-09T08:51:43.737" v="299" actId="47"/>
          <pc:sldLayoutMkLst>
            <pc:docMk/>
            <pc:sldMasterMk cId="2585713670" sldId="2147483762"/>
            <pc:sldLayoutMk cId="3211025612" sldId="2147483789"/>
          </pc:sldLayoutMkLst>
        </pc:sldLayoutChg>
        <pc:sldLayoutChg chg="add mod">
          <pc:chgData name="Eldert Grootenboer" userId="3fe8758b2c2b58d2" providerId="LiveId" clId="{EB5CAA1A-3C20-40CB-941D-E095BC15A4D7}" dt="2021-04-09T08:41:24.441" v="185" actId="22"/>
          <pc:sldLayoutMkLst>
            <pc:docMk/>
            <pc:sldMasterMk cId="2585713670" sldId="2147483762"/>
            <pc:sldLayoutMk cId="240960184" sldId="2147483796"/>
          </pc:sldLayoutMkLst>
        </pc:sldLayoutChg>
      </pc:sldMasterChg>
    </pc:docChg>
  </pc:docChgLst>
  <pc:docChgLst>
    <pc:chgData name="Eldert Grootenboer" userId="3fe8758b2c2b58d2" providerId="LiveId" clId="{45897FA1-1A19-41AC-9DAF-64F6ACC83477}"/>
    <pc:docChg chg="undo redo custSel mod addSld delSld modSld sldOrd delMainMaster modMainMaster addSection delSection modSection">
      <pc:chgData name="Eldert Grootenboer" userId="3fe8758b2c2b58d2" providerId="LiveId" clId="{45897FA1-1A19-41AC-9DAF-64F6ACC83477}" dt="2020-06-03T19:48:16.048" v="1448"/>
      <pc:docMkLst>
        <pc:docMk/>
      </pc:docMkLst>
      <pc:sldChg chg="addSp delSp modSp del mod">
        <pc:chgData name="Eldert Grootenboer" userId="3fe8758b2c2b58d2" providerId="LiveId" clId="{45897FA1-1A19-41AC-9DAF-64F6ACC83477}" dt="2020-06-03T11:08:31.192" v="965" actId="47"/>
        <pc:sldMkLst>
          <pc:docMk/>
          <pc:sldMk cId="3960163671" sldId="257"/>
        </pc:sldMkLst>
        <pc:spChg chg="add del mod">
          <ac:chgData name="Eldert Grootenboer" userId="3fe8758b2c2b58d2" providerId="LiveId" clId="{45897FA1-1A19-41AC-9DAF-64F6ACC83477}" dt="2020-06-03T09:16:50.579" v="202"/>
          <ac:spMkLst>
            <pc:docMk/>
            <pc:sldMk cId="3960163671" sldId="257"/>
            <ac:spMk id="2" creationId="{911B224D-B38E-41B8-BAD4-028D5990670B}"/>
          </ac:spMkLst>
        </pc:spChg>
        <pc:spChg chg="add del mod">
          <ac:chgData name="Eldert Grootenboer" userId="3fe8758b2c2b58d2" providerId="LiveId" clId="{45897FA1-1A19-41AC-9DAF-64F6ACC83477}" dt="2020-06-03T09:16:50.579" v="202"/>
          <ac:spMkLst>
            <pc:docMk/>
            <pc:sldMk cId="3960163671" sldId="257"/>
            <ac:spMk id="3" creationId="{C26F1170-70EA-49DC-A2B8-56FEA5BA371A}"/>
          </ac:spMkLst>
        </pc:spChg>
        <pc:spChg chg="add del mod">
          <ac:chgData name="Eldert Grootenboer" userId="3fe8758b2c2b58d2" providerId="LiveId" clId="{45897FA1-1A19-41AC-9DAF-64F6ACC83477}" dt="2020-06-03T09:44:23.103" v="505"/>
          <ac:spMkLst>
            <pc:docMk/>
            <pc:sldMk cId="3960163671" sldId="257"/>
            <ac:spMk id="4" creationId="{CF321998-A796-4ED6-B45A-7F99FF2AAB89}"/>
          </ac:spMkLst>
        </pc:spChg>
        <pc:spChg chg="add del mod">
          <ac:chgData name="Eldert Grootenboer" userId="3fe8758b2c2b58d2" providerId="LiveId" clId="{45897FA1-1A19-41AC-9DAF-64F6ACC83477}" dt="2020-06-03T09:44:23.103" v="505"/>
          <ac:spMkLst>
            <pc:docMk/>
            <pc:sldMk cId="3960163671" sldId="257"/>
            <ac:spMk id="5" creationId="{D534F732-4C94-4D97-95D2-DB526276114B}"/>
          </ac:spMkLst>
        </pc:spChg>
        <pc:spChg chg="add del mod">
          <ac:chgData name="Eldert Grootenboer" userId="3fe8758b2c2b58d2" providerId="LiveId" clId="{45897FA1-1A19-41AC-9DAF-64F6ACC83477}" dt="2020-06-03T09:45:03.867" v="512"/>
          <ac:spMkLst>
            <pc:docMk/>
            <pc:sldMk cId="3960163671" sldId="257"/>
            <ac:spMk id="6" creationId="{BBFAEFD8-722E-47B4-A9C6-66FDAC1CE0DD}"/>
          </ac:spMkLst>
        </pc:spChg>
        <pc:spChg chg="mod">
          <ac:chgData name="Eldert Grootenboer" userId="3fe8758b2c2b58d2" providerId="LiveId" clId="{45897FA1-1A19-41AC-9DAF-64F6ACC83477}" dt="2020-06-03T09:45:03.867" v="512"/>
          <ac:spMkLst>
            <pc:docMk/>
            <pc:sldMk cId="3960163671" sldId="257"/>
            <ac:spMk id="7" creationId="{00000000-0000-0000-0000-000000000000}"/>
          </ac:spMkLst>
        </pc:spChg>
        <pc:spChg chg="mod">
          <ac:chgData name="Eldert Grootenboer" userId="3fe8758b2c2b58d2" providerId="LiveId" clId="{45897FA1-1A19-41AC-9DAF-64F6ACC83477}" dt="2020-06-03T09:45:03.867" v="512"/>
          <ac:spMkLst>
            <pc:docMk/>
            <pc:sldMk cId="3960163671" sldId="257"/>
            <ac:spMk id="8" creationId="{00000000-0000-0000-0000-000000000000}"/>
          </ac:spMkLst>
        </pc:spChg>
        <pc:spChg chg="add del mod">
          <ac:chgData name="Eldert Grootenboer" userId="3fe8758b2c2b58d2" providerId="LiveId" clId="{45897FA1-1A19-41AC-9DAF-64F6ACC83477}" dt="2020-06-03T09:45:03.867" v="512"/>
          <ac:spMkLst>
            <pc:docMk/>
            <pc:sldMk cId="3960163671" sldId="257"/>
            <ac:spMk id="9" creationId="{9B1C6C00-2C52-468A-9D21-DB9737524B99}"/>
          </ac:spMkLst>
        </pc:spChg>
      </pc:sldChg>
      <pc:sldChg chg="addSp delSp modSp modTransition setBg modAnim">
        <pc:chgData name="Eldert Grootenboer" userId="3fe8758b2c2b58d2" providerId="LiveId" clId="{45897FA1-1A19-41AC-9DAF-64F6ACC83477}" dt="2020-06-03T13:03:30.242" v="1430"/>
        <pc:sldMkLst>
          <pc:docMk/>
          <pc:sldMk cId="3583683268" sldId="278"/>
        </pc:sldMkLst>
        <pc:spChg chg="mod">
          <ac:chgData name="Eldert Grootenboer" userId="3fe8758b2c2b58d2" providerId="LiveId" clId="{45897FA1-1A19-41AC-9DAF-64F6ACC83477}" dt="2020-06-03T09:44:23.103" v="505"/>
          <ac:spMkLst>
            <pc:docMk/>
            <pc:sldMk cId="3583683268" sldId="278"/>
            <ac:spMk id="2" creationId="{00000000-0000-0000-0000-000000000000}"/>
          </ac:spMkLst>
        </pc:spChg>
        <pc:spChg chg="add del mod">
          <ac:chgData name="Eldert Grootenboer" userId="3fe8758b2c2b58d2" providerId="LiveId" clId="{45897FA1-1A19-41AC-9DAF-64F6ACC83477}" dt="2020-06-03T09:44:23.103" v="505"/>
          <ac:spMkLst>
            <pc:docMk/>
            <pc:sldMk cId="3583683268" sldId="278"/>
            <ac:spMk id="3" creationId="{7CA5D563-15D6-41F5-A1F6-48081E47BAF3}"/>
          </ac:spMkLst>
        </pc:spChg>
        <pc:spChg chg="mod">
          <ac:chgData name="Eldert Grootenboer" userId="3fe8758b2c2b58d2" providerId="LiveId" clId="{45897FA1-1A19-41AC-9DAF-64F6ACC83477}" dt="2020-06-03T11:32:15.393" v="1061" actId="207"/>
          <ac:spMkLst>
            <pc:docMk/>
            <pc:sldMk cId="3583683268" sldId="278"/>
            <ac:spMk id="7" creationId="{00000000-0000-0000-0000-000000000000}"/>
          </ac:spMkLst>
        </pc:spChg>
        <pc:spChg chg="mod">
          <ac:chgData name="Eldert Grootenboer" userId="3fe8758b2c2b58d2" providerId="LiveId" clId="{45897FA1-1A19-41AC-9DAF-64F6ACC83477}" dt="2020-06-03T11:32:19.727" v="1062" actId="207"/>
          <ac:spMkLst>
            <pc:docMk/>
            <pc:sldMk cId="3583683268" sldId="278"/>
            <ac:spMk id="17" creationId="{00000000-0000-0000-0000-000000000000}"/>
          </ac:spMkLst>
        </pc:spChg>
        <pc:spChg chg="mod">
          <ac:chgData name="Eldert Grootenboer" userId="3fe8758b2c2b58d2" providerId="LiveId" clId="{45897FA1-1A19-41AC-9DAF-64F6ACC83477}" dt="2020-06-03T11:32:19.727" v="1062" actId="207"/>
          <ac:spMkLst>
            <pc:docMk/>
            <pc:sldMk cId="3583683268" sldId="278"/>
            <ac:spMk id="20" creationId="{00000000-0000-0000-0000-000000000000}"/>
          </ac:spMkLst>
        </pc:spChg>
      </pc:sldChg>
      <pc:sldChg chg="del">
        <pc:chgData name="Eldert Grootenboer" userId="3fe8758b2c2b58d2" providerId="LiveId" clId="{45897FA1-1A19-41AC-9DAF-64F6ACC83477}" dt="2020-06-02T07:19:38.209" v="8" actId="47"/>
        <pc:sldMkLst>
          <pc:docMk/>
          <pc:sldMk cId="432161553" sldId="280"/>
        </pc:sldMkLst>
      </pc:sldChg>
      <pc:sldChg chg="addSp delSp modSp mod modTransition setBg modClrScheme modAnim chgLayout">
        <pc:chgData name="Eldert Grootenboer" userId="3fe8758b2c2b58d2" providerId="LiveId" clId="{45897FA1-1A19-41AC-9DAF-64F6ACC83477}" dt="2020-06-03T12:49:46.132" v="1247"/>
        <pc:sldMkLst>
          <pc:docMk/>
          <pc:sldMk cId="369258262" sldId="349"/>
        </pc:sldMkLst>
        <pc:spChg chg="mod ord">
          <ac:chgData name="Eldert Grootenboer" userId="3fe8758b2c2b58d2" providerId="LiveId" clId="{45897FA1-1A19-41AC-9DAF-64F6ACC83477}" dt="2020-06-03T11:04:20.321" v="935" actId="20577"/>
          <ac:spMkLst>
            <pc:docMk/>
            <pc:sldMk cId="369258262" sldId="349"/>
            <ac:spMk id="2" creationId="{00000000-0000-0000-0000-000000000000}"/>
          </ac:spMkLst>
        </pc:spChg>
        <pc:spChg chg="mod ord">
          <ac:chgData name="Eldert Grootenboer" userId="3fe8758b2c2b58d2" providerId="LiveId" clId="{45897FA1-1A19-41AC-9DAF-64F6ACC83477}" dt="2020-06-03T11:03:03.631" v="926" actId="700"/>
          <ac:spMkLst>
            <pc:docMk/>
            <pc:sldMk cId="369258262" sldId="349"/>
            <ac:spMk id="3" creationId="{00000000-0000-0000-0000-000000000000}"/>
          </ac:spMkLst>
        </pc:spChg>
        <pc:spChg chg="add del mod">
          <ac:chgData name="Eldert Grootenboer" userId="3fe8758b2c2b58d2" providerId="LiveId" clId="{45897FA1-1A19-41AC-9DAF-64F6ACC83477}" dt="2020-06-03T09:44:23.103" v="505"/>
          <ac:spMkLst>
            <pc:docMk/>
            <pc:sldMk cId="369258262" sldId="349"/>
            <ac:spMk id="4" creationId="{5C7EE771-40A9-41F0-AE86-21E4DCE4E5B6}"/>
          </ac:spMkLst>
        </pc:spChg>
        <pc:spChg chg="add mod ord">
          <ac:chgData name="Eldert Grootenboer" userId="3fe8758b2c2b58d2" providerId="LiveId" clId="{45897FA1-1A19-41AC-9DAF-64F6ACC83477}" dt="2020-06-03T11:03:03.631" v="926" actId="700"/>
          <ac:spMkLst>
            <pc:docMk/>
            <pc:sldMk cId="369258262" sldId="349"/>
            <ac:spMk id="4" creationId="{ED3BB58F-EE82-4A05-A64F-04962320B350}"/>
          </ac:spMkLst>
        </pc:spChg>
        <pc:spChg chg="add del mod">
          <ac:chgData name="Eldert Grootenboer" userId="3fe8758b2c2b58d2" providerId="LiveId" clId="{45897FA1-1A19-41AC-9DAF-64F6ACC83477}" dt="2020-06-03T09:44:23.103" v="505"/>
          <ac:spMkLst>
            <pc:docMk/>
            <pc:sldMk cId="369258262" sldId="349"/>
            <ac:spMk id="5" creationId="{DF1C8D99-528B-40BB-98AC-AC5529D99383}"/>
          </ac:spMkLst>
        </pc:spChg>
        <pc:picChg chg="add mod">
          <ac:chgData name="Eldert Grootenboer" userId="3fe8758b2c2b58d2" providerId="LiveId" clId="{45897FA1-1A19-41AC-9DAF-64F6ACC83477}" dt="2020-06-03T11:03:24.419" v="929" actId="1076"/>
          <ac:picMkLst>
            <pc:docMk/>
            <pc:sldMk cId="369258262" sldId="349"/>
            <ac:picMk id="6" creationId="{BC554510-407B-4DB2-9CA4-51E1384BD46F}"/>
          </ac:picMkLst>
        </pc:picChg>
        <pc:picChg chg="del">
          <ac:chgData name="Eldert Grootenboer" userId="3fe8758b2c2b58d2" providerId="LiveId" clId="{45897FA1-1A19-41AC-9DAF-64F6ACC83477}" dt="2020-06-03T11:03:09.571" v="927" actId="21"/>
          <ac:picMkLst>
            <pc:docMk/>
            <pc:sldMk cId="369258262" sldId="349"/>
            <ac:picMk id="7" creationId="{C8E9994B-1046-4D01-B60F-DBFAAC430F5E}"/>
          </ac:picMkLst>
        </pc:picChg>
      </pc:sldChg>
      <pc:sldChg chg="addSp delSp modSp del">
        <pc:chgData name="Eldert Grootenboer" userId="3fe8758b2c2b58d2" providerId="LiveId" clId="{45897FA1-1A19-41AC-9DAF-64F6ACC83477}" dt="2020-06-03T10:53:02.054" v="890" actId="47"/>
        <pc:sldMkLst>
          <pc:docMk/>
          <pc:sldMk cId="3657154379" sldId="355"/>
        </pc:sldMkLst>
        <pc:spChg chg="mod">
          <ac:chgData name="Eldert Grootenboer" userId="3fe8758b2c2b58d2" providerId="LiveId" clId="{45897FA1-1A19-41AC-9DAF-64F6ACC83477}" dt="2020-06-03T09:44:23.103" v="505"/>
          <ac:spMkLst>
            <pc:docMk/>
            <pc:sldMk cId="3657154379" sldId="355"/>
            <ac:spMk id="2" creationId="{097DC9AD-003A-4A65-BEF0-F3F847567861}"/>
          </ac:spMkLst>
        </pc:spChg>
        <pc:spChg chg="add del mod">
          <ac:chgData name="Eldert Grootenboer" userId="3fe8758b2c2b58d2" providerId="LiveId" clId="{45897FA1-1A19-41AC-9DAF-64F6ACC83477}" dt="2020-06-03T09:44:23.103" v="505"/>
          <ac:spMkLst>
            <pc:docMk/>
            <pc:sldMk cId="3657154379" sldId="355"/>
            <ac:spMk id="9" creationId="{9A74E3CF-1AF9-4051-BE7E-DA1A4FCB7423}"/>
          </ac:spMkLst>
        </pc:spChg>
      </pc:sldChg>
      <pc:sldChg chg="addSp delSp modSp del">
        <pc:chgData name="Eldert Grootenboer" userId="3fe8758b2c2b58d2" providerId="LiveId" clId="{45897FA1-1A19-41AC-9DAF-64F6ACC83477}" dt="2020-06-03T11:00:05.084" v="923" actId="47"/>
        <pc:sldMkLst>
          <pc:docMk/>
          <pc:sldMk cId="1926062856" sldId="356"/>
        </pc:sldMkLst>
        <pc:spChg chg="mod">
          <ac:chgData name="Eldert Grootenboer" userId="3fe8758b2c2b58d2" providerId="LiveId" clId="{45897FA1-1A19-41AC-9DAF-64F6ACC83477}" dt="2020-06-03T09:44:23.103" v="505"/>
          <ac:spMkLst>
            <pc:docMk/>
            <pc:sldMk cId="1926062856" sldId="356"/>
            <ac:spMk id="2" creationId="{097DC9AD-003A-4A65-BEF0-F3F847567861}"/>
          </ac:spMkLst>
        </pc:spChg>
        <pc:spChg chg="add del mod">
          <ac:chgData name="Eldert Grootenboer" userId="3fe8758b2c2b58d2" providerId="LiveId" clId="{45897FA1-1A19-41AC-9DAF-64F6ACC83477}" dt="2020-06-03T09:44:23.103" v="505"/>
          <ac:spMkLst>
            <pc:docMk/>
            <pc:sldMk cId="1926062856" sldId="356"/>
            <ac:spMk id="4" creationId="{11A0DC81-83E5-4E9A-9675-F5AA9833DDFD}"/>
          </ac:spMkLst>
        </pc:spChg>
      </pc:sldChg>
      <pc:sldChg chg="addSp delSp modSp add mod modTransition setBg addAnim delAnim chgLayout">
        <pc:chgData name="Eldert Grootenboer" userId="3fe8758b2c2b58d2" providerId="LiveId" clId="{45897FA1-1A19-41AC-9DAF-64F6ACC83477}" dt="2020-06-03T19:48:16.048" v="1448"/>
        <pc:sldMkLst>
          <pc:docMk/>
          <pc:sldMk cId="2456866888" sldId="369"/>
        </pc:sldMkLst>
        <pc:spChg chg="mod ord">
          <ac:chgData name="Eldert Grootenboer" userId="3fe8758b2c2b58d2" providerId="LiveId" clId="{45897FA1-1A19-41AC-9DAF-64F6ACC83477}" dt="2020-06-03T11:10:17.822" v="968"/>
          <ac:spMkLst>
            <pc:docMk/>
            <pc:sldMk cId="2456866888" sldId="369"/>
            <ac:spMk id="2" creationId="{6C4EB684-6456-480A-A040-70225DE20336}"/>
          </ac:spMkLst>
        </pc:spChg>
        <pc:spChg chg="add del mod">
          <ac:chgData name="Eldert Grootenboer" userId="3fe8758b2c2b58d2" providerId="LiveId" clId="{45897FA1-1A19-41AC-9DAF-64F6ACC83477}" dt="2020-06-03T11:10:17.822" v="968"/>
          <ac:spMkLst>
            <pc:docMk/>
            <pc:sldMk cId="2456866888" sldId="369"/>
            <ac:spMk id="4" creationId="{D5BF7E87-5310-4B67-830C-0C33637B89A1}"/>
          </ac:spMkLst>
        </pc:spChg>
        <pc:spChg chg="mod">
          <ac:chgData name="Eldert Grootenboer" userId="3fe8758b2c2b58d2" providerId="LiveId" clId="{45897FA1-1A19-41AC-9DAF-64F6ACC83477}" dt="2020-06-03T19:48:00.320" v="1446" actId="208"/>
          <ac:spMkLst>
            <pc:docMk/>
            <pc:sldMk cId="2456866888" sldId="369"/>
            <ac:spMk id="18" creationId="{00000000-0000-0000-0000-000000000000}"/>
          </ac:spMkLst>
        </pc:spChg>
        <pc:spChg chg="mod">
          <ac:chgData name="Eldert Grootenboer" userId="3fe8758b2c2b58d2" providerId="LiveId" clId="{45897FA1-1A19-41AC-9DAF-64F6ACC83477}" dt="2020-06-03T11:12:19.278" v="979" actId="14100"/>
          <ac:spMkLst>
            <pc:docMk/>
            <pc:sldMk cId="2456866888" sldId="369"/>
            <ac:spMk id="73" creationId="{84A6685A-7A32-4317-B5B0-F183E915238D}"/>
          </ac:spMkLst>
        </pc:spChg>
        <pc:spChg chg="mod">
          <ac:chgData name="Eldert Grootenboer" userId="3fe8758b2c2b58d2" providerId="LiveId" clId="{45897FA1-1A19-41AC-9DAF-64F6ACC83477}" dt="2020-06-03T11:12:25.014" v="980" actId="14100"/>
          <ac:spMkLst>
            <pc:docMk/>
            <pc:sldMk cId="2456866888" sldId="369"/>
            <ac:spMk id="75" creationId="{96373EBD-354B-4815-B04F-8CC74FFEDAF5}"/>
          </ac:spMkLst>
        </pc:spChg>
        <pc:spChg chg="mod">
          <ac:chgData name="Eldert Grootenboer" userId="3fe8758b2c2b58d2" providerId="LiveId" clId="{45897FA1-1A19-41AC-9DAF-64F6ACC83477}" dt="2020-06-03T11:12:02.483" v="973" actId="14100"/>
          <ac:spMkLst>
            <pc:docMk/>
            <pc:sldMk cId="2456866888" sldId="369"/>
            <ac:spMk id="90" creationId="{7F8A2198-A28F-435A-BE48-DBB5A12949CF}"/>
          </ac:spMkLst>
        </pc:spChg>
        <pc:spChg chg="mod">
          <ac:chgData name="Eldert Grootenboer" userId="3fe8758b2c2b58d2" providerId="LiveId" clId="{45897FA1-1A19-41AC-9DAF-64F6ACC83477}" dt="2020-06-03T11:11:54.734" v="972" actId="14100"/>
          <ac:spMkLst>
            <pc:docMk/>
            <pc:sldMk cId="2456866888" sldId="369"/>
            <ac:spMk id="91" creationId="{3E6AC65C-01AA-40B5-BBA4-778D7A22A1A4}"/>
          </ac:spMkLst>
        </pc:spChg>
        <pc:spChg chg="mod">
          <ac:chgData name="Eldert Grootenboer" userId="3fe8758b2c2b58d2" providerId="LiveId" clId="{45897FA1-1A19-41AC-9DAF-64F6ACC83477}" dt="2020-06-03T19:48:00.320" v="1446" actId="208"/>
          <ac:spMkLst>
            <pc:docMk/>
            <pc:sldMk cId="2456866888" sldId="369"/>
            <ac:spMk id="102" creationId="{00000000-0000-0000-0000-000000000000}"/>
          </ac:spMkLst>
        </pc:spChg>
        <pc:spChg chg="mod">
          <ac:chgData name="Eldert Grootenboer" userId="3fe8758b2c2b58d2" providerId="LiveId" clId="{45897FA1-1A19-41AC-9DAF-64F6ACC83477}" dt="2020-06-03T11:12:07.782" v="975" actId="14100"/>
          <ac:spMkLst>
            <pc:docMk/>
            <pc:sldMk cId="2456866888" sldId="369"/>
            <ac:spMk id="113" creationId="{2130F499-5B43-4FBD-9F94-C6C1112C2D3D}"/>
          </ac:spMkLst>
        </pc:spChg>
        <pc:spChg chg="mod">
          <ac:chgData name="Eldert Grootenboer" userId="3fe8758b2c2b58d2" providerId="LiveId" clId="{45897FA1-1A19-41AC-9DAF-64F6ACC83477}" dt="2020-06-03T11:12:05.291" v="974" actId="14100"/>
          <ac:spMkLst>
            <pc:docMk/>
            <pc:sldMk cId="2456866888" sldId="369"/>
            <ac:spMk id="124" creationId="{FFE901EE-8500-43D9-8BCB-C7FC65DA4C5E}"/>
          </ac:spMkLst>
        </pc:spChg>
        <pc:spChg chg="mod">
          <ac:chgData name="Eldert Grootenboer" userId="3fe8758b2c2b58d2" providerId="LiveId" clId="{45897FA1-1A19-41AC-9DAF-64F6ACC83477}" dt="2020-06-03T11:12:10.854" v="976" actId="14100"/>
          <ac:spMkLst>
            <pc:docMk/>
            <pc:sldMk cId="2456866888" sldId="369"/>
            <ac:spMk id="129" creationId="{EA55A754-CBB5-4FAB-A18F-8B1AA96C67CA}"/>
          </ac:spMkLst>
        </pc:spChg>
        <pc:spChg chg="mod">
          <ac:chgData name="Eldert Grootenboer" userId="3fe8758b2c2b58d2" providerId="LiveId" clId="{45897FA1-1A19-41AC-9DAF-64F6ACC83477}" dt="2020-06-03T11:12:13.743" v="977" actId="14100"/>
          <ac:spMkLst>
            <pc:docMk/>
            <pc:sldMk cId="2456866888" sldId="369"/>
            <ac:spMk id="134" creationId="{C2D6657E-302B-4B6B-9F6E-5E65772C0B32}"/>
          </ac:spMkLst>
        </pc:spChg>
        <pc:spChg chg="mod">
          <ac:chgData name="Eldert Grootenboer" userId="3fe8758b2c2b58d2" providerId="LiveId" clId="{45897FA1-1A19-41AC-9DAF-64F6ACC83477}" dt="2020-06-03T11:12:16.339" v="978" actId="14100"/>
          <ac:spMkLst>
            <pc:docMk/>
            <pc:sldMk cId="2456866888" sldId="369"/>
            <ac:spMk id="139" creationId="{9FD3FE21-DBA9-40C7-A4FC-B4573BA37C79}"/>
          </ac:spMkLst>
        </pc:spChg>
        <pc:grpChg chg="add del">
          <ac:chgData name="Eldert Grootenboer" userId="3fe8758b2c2b58d2" providerId="LiveId" clId="{45897FA1-1A19-41AC-9DAF-64F6ACC83477}" dt="2020-06-03T19:47:47.044" v="1445" actId="478"/>
          <ac:grpSpMkLst>
            <pc:docMk/>
            <pc:sldMk cId="2456866888" sldId="369"/>
            <ac:grpSpMk id="10" creationId="{980ED750-33CC-470F-8AD2-C54213100038}"/>
          </ac:grpSpMkLst>
        </pc:grpChg>
        <pc:picChg chg="mod">
          <ac:chgData name="Eldert Grootenboer" userId="3fe8758b2c2b58d2" providerId="LiveId" clId="{45897FA1-1A19-41AC-9DAF-64F6ACC83477}" dt="2020-06-03T19:48:00.320" v="1446" actId="208"/>
          <ac:picMkLst>
            <pc:docMk/>
            <pc:sldMk cId="2456866888" sldId="369"/>
            <ac:picMk id="9" creationId="{FFBDB4FC-C8A8-4EF3-8472-50B180BEE107}"/>
          </ac:picMkLst>
        </pc:picChg>
        <pc:picChg chg="mod">
          <ac:chgData name="Eldert Grootenboer" userId="3fe8758b2c2b58d2" providerId="LiveId" clId="{45897FA1-1A19-41AC-9DAF-64F6ACC83477}" dt="2020-06-03T19:48:00.320" v="1446" actId="208"/>
          <ac:picMkLst>
            <pc:docMk/>
            <pc:sldMk cId="2456866888" sldId="369"/>
            <ac:picMk id="2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4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62"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70" creationId="{B723445B-457E-4887-8F39-CC90299F3B3F}"/>
          </ac:picMkLst>
        </pc:picChg>
        <pc:picChg chg="mod">
          <ac:chgData name="Eldert Grootenboer" userId="3fe8758b2c2b58d2" providerId="LiveId" clId="{45897FA1-1A19-41AC-9DAF-64F6ACC83477}" dt="2020-06-03T19:48:00.320" v="1446" actId="208"/>
          <ac:picMkLst>
            <pc:docMk/>
            <pc:sldMk cId="2456866888" sldId="369"/>
            <ac:picMk id="97"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10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103" creationId="{00000000-0000-0000-0000-000000000000}"/>
          </ac:picMkLst>
        </pc:picChg>
        <pc:cxnChg chg="mod">
          <ac:chgData name="Eldert Grootenboer" userId="3fe8758b2c2b58d2" providerId="LiveId" clId="{45897FA1-1A19-41AC-9DAF-64F6ACC83477}" dt="2020-06-03T19:48:00.320" v="1446" actId="208"/>
          <ac:cxnSpMkLst>
            <pc:docMk/>
            <pc:sldMk cId="2456866888" sldId="369"/>
            <ac:cxnSpMk id="58"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59"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60"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61"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76" creationId="{E48240A0-B3CA-412B-A27F-FF15BCC37C55}"/>
          </ac:cxnSpMkLst>
        </pc:cxnChg>
        <pc:cxnChg chg="mod">
          <ac:chgData name="Eldert Grootenboer" userId="3fe8758b2c2b58d2" providerId="LiveId" clId="{45897FA1-1A19-41AC-9DAF-64F6ACC83477}" dt="2020-06-03T19:48:00.320" v="1446" actId="208"/>
          <ac:cxnSpMkLst>
            <pc:docMk/>
            <pc:sldMk cId="2456866888" sldId="369"/>
            <ac:cxnSpMk id="83"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4"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5"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6"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7" creationId="{D5F31867-1621-4DDB-A97E-4BD6CDE8314B}"/>
          </ac:cxnSpMkLst>
        </pc:cxnChg>
        <pc:cxnChg chg="mod">
          <ac:chgData name="Eldert Grootenboer" userId="3fe8758b2c2b58d2" providerId="LiveId" clId="{45897FA1-1A19-41AC-9DAF-64F6ACC83477}" dt="2020-06-03T19:48:00.320" v="1446" actId="208"/>
          <ac:cxnSpMkLst>
            <pc:docMk/>
            <pc:sldMk cId="2456866888" sldId="369"/>
            <ac:cxnSpMk id="92"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95" creationId="{D6C9ED93-ACE7-452B-9BD1-307EC6DE478C}"/>
          </ac:cxnSpMkLst>
        </pc:cxnChg>
        <pc:cxnChg chg="mod">
          <ac:chgData name="Eldert Grootenboer" userId="3fe8758b2c2b58d2" providerId="LiveId" clId="{45897FA1-1A19-41AC-9DAF-64F6ACC83477}" dt="2020-06-03T19:48:00.320" v="1446" actId="208"/>
          <ac:cxnSpMkLst>
            <pc:docMk/>
            <pc:sldMk cId="2456866888" sldId="369"/>
            <ac:cxnSpMk id="106" creationId="{1F08D022-F03C-4799-8064-D7D1BE33C799}"/>
          </ac:cxnSpMkLst>
        </pc:cxnChg>
        <pc:cxnChg chg="mod">
          <ac:chgData name="Eldert Grootenboer" userId="3fe8758b2c2b58d2" providerId="LiveId" clId="{45897FA1-1A19-41AC-9DAF-64F6ACC83477}" dt="2020-06-03T19:48:00.320" v="1446" actId="208"/>
          <ac:cxnSpMkLst>
            <pc:docMk/>
            <pc:sldMk cId="2456866888" sldId="369"/>
            <ac:cxnSpMk id="109" creationId="{666FA9CF-6CBA-44B8-87F1-92F061397F51}"/>
          </ac:cxnSpMkLst>
        </pc:cxnChg>
        <pc:cxnChg chg="mod">
          <ac:chgData name="Eldert Grootenboer" userId="3fe8758b2c2b58d2" providerId="LiveId" clId="{45897FA1-1A19-41AC-9DAF-64F6ACC83477}" dt="2020-06-03T19:47:47.044" v="1445" actId="478"/>
          <ac:cxnSpMkLst>
            <pc:docMk/>
            <pc:sldMk cId="2456866888" sldId="369"/>
            <ac:cxnSpMk id="116" creationId="{24EF2F42-CF45-4551-8894-5A5F3CE41273}"/>
          </ac:cxnSpMkLst>
        </pc:cxnChg>
        <pc:cxnChg chg="mod">
          <ac:chgData name="Eldert Grootenboer" userId="3fe8758b2c2b58d2" providerId="LiveId" clId="{45897FA1-1A19-41AC-9DAF-64F6ACC83477}" dt="2020-06-03T19:47:47.044" v="1445" actId="478"/>
          <ac:cxnSpMkLst>
            <pc:docMk/>
            <pc:sldMk cId="2456866888" sldId="369"/>
            <ac:cxnSpMk id="117" creationId="{72AC99A1-DDC2-464F-B6CA-1E0CFD1E98D6}"/>
          </ac:cxnSpMkLst>
        </pc:cxnChg>
        <pc:cxnChg chg="mod">
          <ac:chgData name="Eldert Grootenboer" userId="3fe8758b2c2b58d2" providerId="LiveId" clId="{45897FA1-1A19-41AC-9DAF-64F6ACC83477}" dt="2020-06-03T19:47:47.044" v="1445" actId="478"/>
          <ac:cxnSpMkLst>
            <pc:docMk/>
            <pc:sldMk cId="2456866888" sldId="369"/>
            <ac:cxnSpMk id="118" creationId="{2FD63B26-9C90-4206-8558-91607C52DEC6}"/>
          </ac:cxnSpMkLst>
        </pc:cxnChg>
        <pc:cxnChg chg="mod">
          <ac:chgData name="Eldert Grootenboer" userId="3fe8758b2c2b58d2" providerId="LiveId" clId="{45897FA1-1A19-41AC-9DAF-64F6ACC83477}" dt="2020-06-03T19:47:47.044" v="1445" actId="478"/>
          <ac:cxnSpMkLst>
            <pc:docMk/>
            <pc:sldMk cId="2456866888" sldId="369"/>
            <ac:cxnSpMk id="120" creationId="{42C7B498-1A99-4973-9B7C-22508EFF8996}"/>
          </ac:cxnSpMkLst>
        </pc:cxnChg>
        <pc:cxnChg chg="mod">
          <ac:chgData name="Eldert Grootenboer" userId="3fe8758b2c2b58d2" providerId="LiveId" clId="{45897FA1-1A19-41AC-9DAF-64F6ACC83477}" dt="2020-06-03T19:47:47.044" v="1445" actId="478"/>
          <ac:cxnSpMkLst>
            <pc:docMk/>
            <pc:sldMk cId="2456866888" sldId="369"/>
            <ac:cxnSpMk id="158" creationId="{6E4F3C97-7A89-4C1A-A502-2C1102CA2CB0}"/>
          </ac:cxnSpMkLst>
        </pc:cxnChg>
        <pc:cxnChg chg="mod">
          <ac:chgData name="Eldert Grootenboer" userId="3fe8758b2c2b58d2" providerId="LiveId" clId="{45897FA1-1A19-41AC-9DAF-64F6ACC83477}" dt="2020-06-03T19:47:47.044" v="1445" actId="478"/>
          <ac:cxnSpMkLst>
            <pc:docMk/>
            <pc:sldMk cId="2456866888" sldId="369"/>
            <ac:cxnSpMk id="159" creationId="{8398AFA9-9988-42C1-9E6A-B9D3A6B42105}"/>
          </ac:cxnSpMkLst>
        </pc:cxnChg>
        <pc:cxnChg chg="mod">
          <ac:chgData name="Eldert Grootenboer" userId="3fe8758b2c2b58d2" providerId="LiveId" clId="{45897FA1-1A19-41AC-9DAF-64F6ACC83477}" dt="2020-06-03T19:47:47.044" v="1445" actId="478"/>
          <ac:cxnSpMkLst>
            <pc:docMk/>
            <pc:sldMk cId="2456866888" sldId="369"/>
            <ac:cxnSpMk id="160" creationId="{5EC33676-37EA-425C-850F-6D546BDF53B2}"/>
          </ac:cxnSpMkLst>
        </pc:cxnChg>
        <pc:cxnChg chg="mod">
          <ac:chgData name="Eldert Grootenboer" userId="3fe8758b2c2b58d2" providerId="LiveId" clId="{45897FA1-1A19-41AC-9DAF-64F6ACC83477}" dt="2020-06-03T19:47:47.044" v="1445" actId="478"/>
          <ac:cxnSpMkLst>
            <pc:docMk/>
            <pc:sldMk cId="2456866888" sldId="369"/>
            <ac:cxnSpMk id="161" creationId="{56C7A67C-0092-4720-9E6F-9DA58070609A}"/>
          </ac:cxnSpMkLst>
        </pc:cxnChg>
        <pc:cxnChg chg="mod">
          <ac:chgData name="Eldert Grootenboer" userId="3fe8758b2c2b58d2" providerId="LiveId" clId="{45897FA1-1A19-41AC-9DAF-64F6ACC83477}" dt="2020-06-03T19:47:47.044" v="1445" actId="478"/>
          <ac:cxnSpMkLst>
            <pc:docMk/>
            <pc:sldMk cId="2456866888" sldId="369"/>
            <ac:cxnSpMk id="180" creationId="{C1CD5510-D09E-464D-8BA9-572F28616BE7}"/>
          </ac:cxnSpMkLst>
        </pc:cxnChg>
        <pc:cxnChg chg="mod">
          <ac:chgData name="Eldert Grootenboer" userId="3fe8758b2c2b58d2" providerId="LiveId" clId="{45897FA1-1A19-41AC-9DAF-64F6ACC83477}" dt="2020-06-03T19:47:47.044" v="1445" actId="478"/>
          <ac:cxnSpMkLst>
            <pc:docMk/>
            <pc:sldMk cId="2456866888" sldId="369"/>
            <ac:cxnSpMk id="181" creationId="{7AB02416-2D48-4EE6-B477-058E7E91D618}"/>
          </ac:cxnSpMkLst>
        </pc:cxnChg>
        <pc:cxnChg chg="mod">
          <ac:chgData name="Eldert Grootenboer" userId="3fe8758b2c2b58d2" providerId="LiveId" clId="{45897FA1-1A19-41AC-9DAF-64F6ACC83477}" dt="2020-06-03T19:47:47.044" v="1445" actId="478"/>
          <ac:cxnSpMkLst>
            <pc:docMk/>
            <pc:sldMk cId="2456866888" sldId="369"/>
            <ac:cxnSpMk id="182" creationId="{723E826F-1C28-4DB9-B817-0494D974A563}"/>
          </ac:cxnSpMkLst>
        </pc:cxnChg>
        <pc:cxnChg chg="mod">
          <ac:chgData name="Eldert Grootenboer" userId="3fe8758b2c2b58d2" providerId="LiveId" clId="{45897FA1-1A19-41AC-9DAF-64F6ACC83477}" dt="2020-06-03T19:47:47.044" v="1445" actId="478"/>
          <ac:cxnSpMkLst>
            <pc:docMk/>
            <pc:sldMk cId="2456866888" sldId="369"/>
            <ac:cxnSpMk id="183" creationId="{5E99D559-B997-4439-97FF-7E777A62C7B9}"/>
          </ac:cxnSpMkLst>
        </pc:cxnChg>
        <pc:cxnChg chg="mod">
          <ac:chgData name="Eldert Grootenboer" userId="3fe8758b2c2b58d2" providerId="LiveId" clId="{45897FA1-1A19-41AC-9DAF-64F6ACC83477}" dt="2020-06-03T19:47:47.044" v="1445" actId="478"/>
          <ac:cxnSpMkLst>
            <pc:docMk/>
            <pc:sldMk cId="2456866888" sldId="369"/>
            <ac:cxnSpMk id="184" creationId="{11DCB40E-CF95-4B06-9B14-3DB483FE4DE8}"/>
          </ac:cxnSpMkLst>
        </pc:cxnChg>
        <pc:cxnChg chg="mod">
          <ac:chgData name="Eldert Grootenboer" userId="3fe8758b2c2b58d2" providerId="LiveId" clId="{45897FA1-1A19-41AC-9DAF-64F6ACC83477}" dt="2020-06-03T19:47:47.044" v="1445" actId="478"/>
          <ac:cxnSpMkLst>
            <pc:docMk/>
            <pc:sldMk cId="2456866888" sldId="369"/>
            <ac:cxnSpMk id="185" creationId="{4EAA0719-ACFD-4F07-90B6-477FB1D569F5}"/>
          </ac:cxnSpMkLst>
        </pc:cxnChg>
        <pc:cxnChg chg="mod">
          <ac:chgData name="Eldert Grootenboer" userId="3fe8758b2c2b58d2" providerId="LiveId" clId="{45897FA1-1A19-41AC-9DAF-64F6ACC83477}" dt="2020-06-03T19:47:47.044" v="1445" actId="478"/>
          <ac:cxnSpMkLst>
            <pc:docMk/>
            <pc:sldMk cId="2456866888" sldId="369"/>
            <ac:cxnSpMk id="186" creationId="{4BD84B88-A53F-4189-92ED-7AF1F057031A}"/>
          </ac:cxnSpMkLst>
        </pc:cxnChg>
        <pc:cxnChg chg="mod">
          <ac:chgData name="Eldert Grootenboer" userId="3fe8758b2c2b58d2" providerId="LiveId" clId="{45897FA1-1A19-41AC-9DAF-64F6ACC83477}" dt="2020-06-03T19:47:47.044" v="1445" actId="478"/>
          <ac:cxnSpMkLst>
            <pc:docMk/>
            <pc:sldMk cId="2456866888" sldId="369"/>
            <ac:cxnSpMk id="187" creationId="{59B780FE-CB83-4613-AFA2-6F58894DB4B1}"/>
          </ac:cxnSpMkLst>
        </pc:cxnChg>
        <pc:cxnChg chg="mod">
          <ac:chgData name="Eldert Grootenboer" userId="3fe8758b2c2b58d2" providerId="LiveId" clId="{45897FA1-1A19-41AC-9DAF-64F6ACC83477}" dt="2020-06-03T19:48:00.320" v="1446" actId="208"/>
          <ac:cxnSpMkLst>
            <pc:docMk/>
            <pc:sldMk cId="2456866888" sldId="369"/>
            <ac:cxnSpMk id="192" creationId="{244830D7-7E1D-4BE1-94CF-8FA9B0D118CD}"/>
          </ac:cxnSpMkLst>
        </pc:cxnChg>
        <pc:cxnChg chg="mod">
          <ac:chgData name="Eldert Grootenboer" userId="3fe8758b2c2b58d2" providerId="LiveId" clId="{45897FA1-1A19-41AC-9DAF-64F6ACC83477}" dt="2020-06-03T19:47:47.044" v="1445" actId="478"/>
          <ac:cxnSpMkLst>
            <pc:docMk/>
            <pc:sldMk cId="2456866888" sldId="369"/>
            <ac:cxnSpMk id="206" creationId="{CD254612-12F6-434B-9EF2-C22FFF22C4B3}"/>
          </ac:cxnSpMkLst>
        </pc:cxnChg>
        <pc:cxnChg chg="mod">
          <ac:chgData name="Eldert Grootenboer" userId="3fe8758b2c2b58d2" providerId="LiveId" clId="{45897FA1-1A19-41AC-9DAF-64F6ACC83477}" dt="2020-06-03T19:47:47.044" v="1445" actId="478"/>
          <ac:cxnSpMkLst>
            <pc:docMk/>
            <pc:sldMk cId="2456866888" sldId="369"/>
            <ac:cxnSpMk id="209" creationId="{FB219726-765A-4BAC-ADDB-E7C116885BAB}"/>
          </ac:cxnSpMkLst>
        </pc:cxnChg>
        <pc:cxnChg chg="mod">
          <ac:chgData name="Eldert Grootenboer" userId="3fe8758b2c2b58d2" providerId="LiveId" clId="{45897FA1-1A19-41AC-9DAF-64F6ACC83477}" dt="2020-06-03T19:47:47.044" v="1445" actId="478"/>
          <ac:cxnSpMkLst>
            <pc:docMk/>
            <pc:sldMk cId="2456866888" sldId="369"/>
            <ac:cxnSpMk id="212" creationId="{A2C7B980-C9E0-4E91-ABAD-4E27E0541511}"/>
          </ac:cxnSpMkLst>
        </pc:cxnChg>
        <pc:cxnChg chg="mod">
          <ac:chgData name="Eldert Grootenboer" userId="3fe8758b2c2b58d2" providerId="LiveId" clId="{45897FA1-1A19-41AC-9DAF-64F6ACC83477}" dt="2020-06-03T19:47:47.044" v="1445" actId="478"/>
          <ac:cxnSpMkLst>
            <pc:docMk/>
            <pc:sldMk cId="2456866888" sldId="369"/>
            <ac:cxnSpMk id="215" creationId="{DC584CA3-788E-42CC-82A6-DCD87FFCA880}"/>
          </ac:cxnSpMkLst>
        </pc:cxnChg>
      </pc:sldChg>
      <pc:sldChg chg="addSp delSp modSp mod modTransition setBg chgLayout">
        <pc:chgData name="Eldert Grootenboer" userId="3fe8758b2c2b58d2" providerId="LiveId" clId="{45897FA1-1A19-41AC-9DAF-64F6ACC83477}" dt="2020-06-03T12:24:52.757" v="1134"/>
        <pc:sldMkLst>
          <pc:docMk/>
          <pc:sldMk cId="649373998" sldId="1337"/>
        </pc:sldMkLst>
        <pc:spChg chg="add del mod">
          <ac:chgData name="Eldert Grootenboer" userId="3fe8758b2c2b58d2" providerId="LiveId" clId="{45897FA1-1A19-41AC-9DAF-64F6ACC83477}" dt="2020-06-03T09:35:45.910" v="439"/>
          <ac:spMkLst>
            <pc:docMk/>
            <pc:sldMk cId="649373998" sldId="1337"/>
            <ac:spMk id="2" creationId="{21F91F30-4992-4CAB-AA68-3C6FCEECCEA1}"/>
          </ac:spMkLst>
        </pc:spChg>
        <pc:spChg chg="mod ord">
          <ac:chgData name="Eldert Grootenboer" userId="3fe8758b2c2b58d2" providerId="LiveId" clId="{45897FA1-1A19-41AC-9DAF-64F6ACC83477}" dt="2020-06-03T09:44:23.103" v="505"/>
          <ac:spMkLst>
            <pc:docMk/>
            <pc:sldMk cId="649373998" sldId="1337"/>
            <ac:spMk id="3" creationId="{6FD676AA-A7C8-42D4-80FB-2D3CF0AAE811}"/>
          </ac:spMkLst>
        </pc:spChg>
        <pc:spChg chg="add del mod">
          <ac:chgData name="Eldert Grootenboer" userId="3fe8758b2c2b58d2" providerId="LiveId" clId="{45897FA1-1A19-41AC-9DAF-64F6ACC83477}" dt="2020-06-03T09:44:23.103" v="505"/>
          <ac:spMkLst>
            <pc:docMk/>
            <pc:sldMk cId="649373998" sldId="1337"/>
            <ac:spMk id="4" creationId="{ADE16EEC-E894-4121-B4AB-92E44DAE74EB}"/>
          </ac:spMkLst>
        </pc:spChg>
      </pc:sldChg>
      <pc:sldChg chg="addSp delSp modSp mod modTransition setBg addAnim delAnim modAnim chgLayout">
        <pc:chgData name="Eldert Grootenboer" userId="3fe8758b2c2b58d2" providerId="LiveId" clId="{45897FA1-1A19-41AC-9DAF-64F6ACC83477}" dt="2020-06-03T13:02:28.368" v="1423"/>
        <pc:sldMkLst>
          <pc:docMk/>
          <pc:sldMk cId="2629230035" sldId="1355"/>
        </pc:sldMkLst>
        <pc:spChg chg="add del mod">
          <ac:chgData name="Eldert Grootenboer" userId="3fe8758b2c2b58d2" providerId="LiveId" clId="{45897FA1-1A19-41AC-9DAF-64F6ACC83477}" dt="2020-06-03T09:44:23.103" v="505"/>
          <ac:spMkLst>
            <pc:docMk/>
            <pc:sldMk cId="2629230035" sldId="1355"/>
            <ac:spMk id="2" creationId="{2A64242A-B3AF-4C6B-93DE-42F3AA89EEF6}"/>
          </ac:spMkLst>
        </pc:spChg>
        <pc:spChg chg="add del mod">
          <ac:chgData name="Eldert Grootenboer" userId="3fe8758b2c2b58d2" providerId="LiveId" clId="{45897FA1-1A19-41AC-9DAF-64F6ACC83477}" dt="2020-06-03T11:30:47.009" v="1055" actId="700"/>
          <ac:spMkLst>
            <pc:docMk/>
            <pc:sldMk cId="2629230035" sldId="1355"/>
            <ac:spMk id="6" creationId="{A0811E97-FF92-4AE8-9CE8-B0BE4CB84147}"/>
          </ac:spMkLst>
        </pc:spChg>
        <pc:spChg chg="mod ord">
          <ac:chgData name="Eldert Grootenboer" userId="3fe8758b2c2b58d2" providerId="LiveId" clId="{45897FA1-1A19-41AC-9DAF-64F6ACC83477}" dt="2020-06-03T11:30:47.009" v="1055" actId="700"/>
          <ac:spMkLst>
            <pc:docMk/>
            <pc:sldMk cId="2629230035" sldId="1355"/>
            <ac:spMk id="7" creationId="{68F29C74-49E4-41D7-B716-990750551059}"/>
          </ac:spMkLst>
        </pc:spChg>
        <pc:picChg chg="add mod">
          <ac:chgData name="Eldert Grootenboer" userId="3fe8758b2c2b58d2" providerId="LiveId" clId="{45897FA1-1A19-41AC-9DAF-64F6ACC83477}" dt="2020-06-03T12:58:21.127" v="1375" actId="571"/>
          <ac:picMkLst>
            <pc:docMk/>
            <pc:sldMk cId="2629230035" sldId="1355"/>
            <ac:picMk id="28" creationId="{A4CF4BE1-DE2B-4EAE-8E84-DA0346F26FF2}"/>
          </ac:picMkLst>
        </pc:picChg>
        <pc:picChg chg="add del mod">
          <ac:chgData name="Eldert Grootenboer" userId="3fe8758b2c2b58d2" providerId="LiveId" clId="{45897FA1-1A19-41AC-9DAF-64F6ACC83477}" dt="2020-06-03T12:58:21.127" v="1375" actId="571"/>
          <ac:picMkLst>
            <pc:docMk/>
            <pc:sldMk cId="2629230035" sldId="1355"/>
            <ac:picMk id="30" creationId="{1E599761-8BCC-43D1-9D7C-081AA6C9CD84}"/>
          </ac:picMkLst>
        </pc:picChg>
        <pc:picChg chg="add mod">
          <ac:chgData name="Eldert Grootenboer" userId="3fe8758b2c2b58d2" providerId="LiveId" clId="{45897FA1-1A19-41AC-9DAF-64F6ACC83477}" dt="2020-06-03T12:58:27.013" v="1377" actId="571"/>
          <ac:picMkLst>
            <pc:docMk/>
            <pc:sldMk cId="2629230035" sldId="1355"/>
            <ac:picMk id="38" creationId="{4D0A6B43-D3BE-4443-902B-994A447D6BC1}"/>
          </ac:picMkLst>
        </pc:picChg>
        <pc:picChg chg="add mod">
          <ac:chgData name="Eldert Grootenboer" userId="3fe8758b2c2b58d2" providerId="LiveId" clId="{45897FA1-1A19-41AC-9DAF-64F6ACC83477}" dt="2020-06-03T12:58:27.013" v="1377" actId="571"/>
          <ac:picMkLst>
            <pc:docMk/>
            <pc:sldMk cId="2629230035" sldId="1355"/>
            <ac:picMk id="40" creationId="{7C564890-A30B-4770-9745-8666BECF5744}"/>
          </ac:picMkLst>
        </pc:picChg>
        <pc:picChg chg="add mod">
          <ac:chgData name="Eldert Grootenboer" userId="3fe8758b2c2b58d2" providerId="LiveId" clId="{45897FA1-1A19-41AC-9DAF-64F6ACC83477}" dt="2020-06-03T12:58:27.013" v="1377" actId="571"/>
          <ac:picMkLst>
            <pc:docMk/>
            <pc:sldMk cId="2629230035" sldId="1355"/>
            <ac:picMk id="42" creationId="{C4A25BE0-71CE-4676-8B34-D335D83E1120}"/>
          </ac:picMkLst>
        </pc:picChg>
        <pc:picChg chg="add mod">
          <ac:chgData name="Eldert Grootenboer" userId="3fe8758b2c2b58d2" providerId="LiveId" clId="{45897FA1-1A19-41AC-9DAF-64F6ACC83477}" dt="2020-06-03T12:58:29.260" v="1379" actId="571"/>
          <ac:picMkLst>
            <pc:docMk/>
            <pc:sldMk cId="2629230035" sldId="1355"/>
            <ac:picMk id="48" creationId="{EC09C0C0-029A-4167-8084-288091233EEA}"/>
          </ac:picMkLst>
        </pc:picChg>
        <pc:picChg chg="add mod">
          <ac:chgData name="Eldert Grootenboer" userId="3fe8758b2c2b58d2" providerId="LiveId" clId="{45897FA1-1A19-41AC-9DAF-64F6ACC83477}" dt="2020-06-03T12:58:29.260" v="1379" actId="571"/>
          <ac:picMkLst>
            <pc:docMk/>
            <pc:sldMk cId="2629230035" sldId="1355"/>
            <ac:picMk id="49" creationId="{04D5776A-8A13-4155-83D5-9134F0F26A10}"/>
          </ac:picMkLst>
        </pc:picChg>
        <pc:picChg chg="add mod">
          <ac:chgData name="Eldert Grootenboer" userId="3fe8758b2c2b58d2" providerId="LiveId" clId="{45897FA1-1A19-41AC-9DAF-64F6ACC83477}" dt="2020-06-03T12:58:29.260" v="1379" actId="571"/>
          <ac:picMkLst>
            <pc:docMk/>
            <pc:sldMk cId="2629230035" sldId="1355"/>
            <ac:picMk id="50" creationId="{DA6C9089-2E5A-4E2A-9ACE-461D97D6E0BC}"/>
          </ac:picMkLst>
        </pc:picChg>
        <pc:picChg chg="add mod">
          <ac:chgData name="Eldert Grootenboer" userId="3fe8758b2c2b58d2" providerId="LiveId" clId="{45897FA1-1A19-41AC-9DAF-64F6ACC83477}" dt="2020-06-03T12:58:33.903" v="1381" actId="571"/>
          <ac:picMkLst>
            <pc:docMk/>
            <pc:sldMk cId="2629230035" sldId="1355"/>
            <ac:picMk id="55" creationId="{65A88CE5-6A19-4895-8015-7E7280153ACD}"/>
          </ac:picMkLst>
        </pc:picChg>
        <pc:picChg chg="add mod">
          <ac:chgData name="Eldert Grootenboer" userId="3fe8758b2c2b58d2" providerId="LiveId" clId="{45897FA1-1A19-41AC-9DAF-64F6ACC83477}" dt="2020-06-03T12:58:33.903" v="1381" actId="571"/>
          <ac:picMkLst>
            <pc:docMk/>
            <pc:sldMk cId="2629230035" sldId="1355"/>
            <ac:picMk id="56" creationId="{8D1692A6-8595-41C9-9140-4B662F8397F8}"/>
          </ac:picMkLst>
        </pc:picChg>
        <pc:picChg chg="add mod">
          <ac:chgData name="Eldert Grootenboer" userId="3fe8758b2c2b58d2" providerId="LiveId" clId="{45897FA1-1A19-41AC-9DAF-64F6ACC83477}" dt="2020-06-03T12:58:33.903" v="1381" actId="571"/>
          <ac:picMkLst>
            <pc:docMk/>
            <pc:sldMk cId="2629230035" sldId="1355"/>
            <ac:picMk id="57" creationId="{54055C57-05BE-4AB7-8D37-07979AE31D9D}"/>
          </ac:picMkLst>
        </pc:picChg>
        <pc:picChg chg="add mod">
          <ac:chgData name="Eldert Grootenboer" userId="3fe8758b2c2b58d2" providerId="LiveId" clId="{45897FA1-1A19-41AC-9DAF-64F6ACC83477}" dt="2020-06-03T12:58:44.400" v="1385" actId="571"/>
          <ac:picMkLst>
            <pc:docMk/>
            <pc:sldMk cId="2629230035" sldId="1355"/>
            <ac:picMk id="62" creationId="{FD0190CB-FD8F-49D6-8735-C999F79545E0}"/>
          </ac:picMkLst>
        </pc:picChg>
        <pc:picChg chg="add mod">
          <ac:chgData name="Eldert Grootenboer" userId="3fe8758b2c2b58d2" providerId="LiveId" clId="{45897FA1-1A19-41AC-9DAF-64F6ACC83477}" dt="2020-06-03T12:58:44.400" v="1385" actId="571"/>
          <ac:picMkLst>
            <pc:docMk/>
            <pc:sldMk cId="2629230035" sldId="1355"/>
            <ac:picMk id="63" creationId="{683A6F99-9D21-4E2F-A4F3-41522FC76F38}"/>
          </ac:picMkLst>
        </pc:picChg>
        <pc:picChg chg="add mod">
          <ac:chgData name="Eldert Grootenboer" userId="3fe8758b2c2b58d2" providerId="LiveId" clId="{45897FA1-1A19-41AC-9DAF-64F6ACC83477}" dt="2020-06-03T12:58:44.400" v="1385" actId="571"/>
          <ac:picMkLst>
            <pc:docMk/>
            <pc:sldMk cId="2629230035" sldId="1355"/>
            <ac:picMk id="64" creationId="{F2E62EFA-6D8D-464B-B600-6769336E58C6}"/>
          </ac:picMkLst>
        </pc:picChg>
        <pc:picChg chg="add mod">
          <ac:chgData name="Eldert Grootenboer" userId="3fe8758b2c2b58d2" providerId="LiveId" clId="{45897FA1-1A19-41AC-9DAF-64F6ACC83477}" dt="2020-06-03T12:59:19.105" v="1402" actId="571"/>
          <ac:picMkLst>
            <pc:docMk/>
            <pc:sldMk cId="2629230035" sldId="1355"/>
            <ac:picMk id="69" creationId="{2DC104E7-9DB0-4F75-A91C-E0AE6B9FF6D9}"/>
          </ac:picMkLst>
        </pc:picChg>
        <pc:picChg chg="add mod">
          <ac:chgData name="Eldert Grootenboer" userId="3fe8758b2c2b58d2" providerId="LiveId" clId="{45897FA1-1A19-41AC-9DAF-64F6ACC83477}" dt="2020-06-03T12:59:19.105" v="1402" actId="571"/>
          <ac:picMkLst>
            <pc:docMk/>
            <pc:sldMk cId="2629230035" sldId="1355"/>
            <ac:picMk id="70" creationId="{2A5BA6BB-7E12-4FA9-ABFF-DCD197365EFF}"/>
          </ac:picMkLst>
        </pc:picChg>
        <pc:picChg chg="add mod">
          <ac:chgData name="Eldert Grootenboer" userId="3fe8758b2c2b58d2" providerId="LiveId" clId="{45897FA1-1A19-41AC-9DAF-64F6ACC83477}" dt="2020-06-03T12:59:19.105" v="1402" actId="571"/>
          <ac:picMkLst>
            <pc:docMk/>
            <pc:sldMk cId="2629230035" sldId="1355"/>
            <ac:picMk id="71" creationId="{3920F81F-DC2C-4CFB-B232-98AABC5EED44}"/>
          </ac:picMkLst>
        </pc:picChg>
        <pc:cxnChg chg="add del mod">
          <ac:chgData name="Eldert Grootenboer" userId="3fe8758b2c2b58d2" providerId="LiveId" clId="{45897FA1-1A19-41AC-9DAF-64F6ACC83477}" dt="2020-06-03T12:58:21.127" v="1375" actId="571"/>
          <ac:cxnSpMkLst>
            <pc:docMk/>
            <pc:sldMk cId="2629230035" sldId="1355"/>
            <ac:cxnSpMk id="32" creationId="{028C1936-44B2-4B16-B7D3-D3096580D1A1}"/>
          </ac:cxnSpMkLst>
        </pc:cxnChg>
        <pc:cxnChg chg="add mod">
          <ac:chgData name="Eldert Grootenboer" userId="3fe8758b2c2b58d2" providerId="LiveId" clId="{45897FA1-1A19-41AC-9DAF-64F6ACC83477}" dt="2020-06-03T12:58:21.127" v="1375" actId="571"/>
          <ac:cxnSpMkLst>
            <pc:docMk/>
            <pc:sldMk cId="2629230035" sldId="1355"/>
            <ac:cxnSpMk id="34" creationId="{4BC8C660-E1CD-4966-8DB8-9DCC297A33A8}"/>
          </ac:cxnSpMkLst>
        </pc:cxnChg>
        <pc:cxnChg chg="add mod">
          <ac:chgData name="Eldert Grootenboer" userId="3fe8758b2c2b58d2" providerId="LiveId" clId="{45897FA1-1A19-41AC-9DAF-64F6ACC83477}" dt="2020-06-03T12:58:21.127" v="1375" actId="571"/>
          <ac:cxnSpMkLst>
            <pc:docMk/>
            <pc:sldMk cId="2629230035" sldId="1355"/>
            <ac:cxnSpMk id="35" creationId="{F2A3AB7E-3AA8-4F50-BC75-BFE732D3A9BD}"/>
          </ac:cxnSpMkLst>
        </pc:cxnChg>
        <pc:cxnChg chg="add mod">
          <ac:chgData name="Eldert Grootenboer" userId="3fe8758b2c2b58d2" providerId="LiveId" clId="{45897FA1-1A19-41AC-9DAF-64F6ACC83477}" dt="2020-06-03T12:58:21.127" v="1375" actId="571"/>
          <ac:cxnSpMkLst>
            <pc:docMk/>
            <pc:sldMk cId="2629230035" sldId="1355"/>
            <ac:cxnSpMk id="36" creationId="{EF2149A5-53E4-4413-AD0A-3BFDF4F953EC}"/>
          </ac:cxnSpMkLst>
        </pc:cxnChg>
        <pc:cxnChg chg="add mod">
          <ac:chgData name="Eldert Grootenboer" userId="3fe8758b2c2b58d2" providerId="LiveId" clId="{45897FA1-1A19-41AC-9DAF-64F6ACC83477}" dt="2020-06-03T12:58:27.013" v="1377" actId="571"/>
          <ac:cxnSpMkLst>
            <pc:docMk/>
            <pc:sldMk cId="2629230035" sldId="1355"/>
            <ac:cxnSpMk id="44" creationId="{8C2572D0-F1ED-40D1-A9FF-FBF6E25532AA}"/>
          </ac:cxnSpMkLst>
        </pc:cxnChg>
        <pc:cxnChg chg="add mod">
          <ac:chgData name="Eldert Grootenboer" userId="3fe8758b2c2b58d2" providerId="LiveId" clId="{45897FA1-1A19-41AC-9DAF-64F6ACC83477}" dt="2020-06-03T12:58:27.013" v="1377" actId="571"/>
          <ac:cxnSpMkLst>
            <pc:docMk/>
            <pc:sldMk cId="2629230035" sldId="1355"/>
            <ac:cxnSpMk id="45" creationId="{51E364E6-A7E5-4301-88D9-4F378B90A382}"/>
          </ac:cxnSpMkLst>
        </pc:cxnChg>
        <pc:cxnChg chg="add mod">
          <ac:chgData name="Eldert Grootenboer" userId="3fe8758b2c2b58d2" providerId="LiveId" clId="{45897FA1-1A19-41AC-9DAF-64F6ACC83477}" dt="2020-06-03T12:58:27.013" v="1377" actId="571"/>
          <ac:cxnSpMkLst>
            <pc:docMk/>
            <pc:sldMk cId="2629230035" sldId="1355"/>
            <ac:cxnSpMk id="46" creationId="{BE2A4D30-6D8D-43D3-921E-A7DB06E7BFB7}"/>
          </ac:cxnSpMkLst>
        </pc:cxnChg>
        <pc:cxnChg chg="add mod">
          <ac:chgData name="Eldert Grootenboer" userId="3fe8758b2c2b58d2" providerId="LiveId" clId="{45897FA1-1A19-41AC-9DAF-64F6ACC83477}" dt="2020-06-03T12:58:27.013" v="1377" actId="571"/>
          <ac:cxnSpMkLst>
            <pc:docMk/>
            <pc:sldMk cId="2629230035" sldId="1355"/>
            <ac:cxnSpMk id="47" creationId="{4260B62B-C1C7-402F-B73D-3DB8015B0BF3}"/>
          </ac:cxnSpMkLst>
        </pc:cxnChg>
        <pc:cxnChg chg="add mod">
          <ac:chgData name="Eldert Grootenboer" userId="3fe8758b2c2b58d2" providerId="LiveId" clId="{45897FA1-1A19-41AC-9DAF-64F6ACC83477}" dt="2020-06-03T12:58:29.260" v="1379" actId="571"/>
          <ac:cxnSpMkLst>
            <pc:docMk/>
            <pc:sldMk cId="2629230035" sldId="1355"/>
            <ac:cxnSpMk id="51" creationId="{22202CB8-BE06-4E92-B569-3845675753CA}"/>
          </ac:cxnSpMkLst>
        </pc:cxnChg>
        <pc:cxnChg chg="add mod">
          <ac:chgData name="Eldert Grootenboer" userId="3fe8758b2c2b58d2" providerId="LiveId" clId="{45897FA1-1A19-41AC-9DAF-64F6ACC83477}" dt="2020-06-03T12:58:29.260" v="1379" actId="571"/>
          <ac:cxnSpMkLst>
            <pc:docMk/>
            <pc:sldMk cId="2629230035" sldId="1355"/>
            <ac:cxnSpMk id="52" creationId="{E604661D-6C7C-415F-8FCE-C12E1F2FBE92}"/>
          </ac:cxnSpMkLst>
        </pc:cxnChg>
        <pc:cxnChg chg="add mod">
          <ac:chgData name="Eldert Grootenboer" userId="3fe8758b2c2b58d2" providerId="LiveId" clId="{45897FA1-1A19-41AC-9DAF-64F6ACC83477}" dt="2020-06-03T12:58:29.260" v="1379" actId="571"/>
          <ac:cxnSpMkLst>
            <pc:docMk/>
            <pc:sldMk cId="2629230035" sldId="1355"/>
            <ac:cxnSpMk id="53" creationId="{597D9243-9E6C-44CB-B6C0-B84EC5FDEFF3}"/>
          </ac:cxnSpMkLst>
        </pc:cxnChg>
        <pc:cxnChg chg="add mod">
          <ac:chgData name="Eldert Grootenboer" userId="3fe8758b2c2b58d2" providerId="LiveId" clId="{45897FA1-1A19-41AC-9DAF-64F6ACC83477}" dt="2020-06-03T12:58:29.260" v="1379" actId="571"/>
          <ac:cxnSpMkLst>
            <pc:docMk/>
            <pc:sldMk cId="2629230035" sldId="1355"/>
            <ac:cxnSpMk id="54" creationId="{C741E309-03AC-466F-92F9-83B76EACF56C}"/>
          </ac:cxnSpMkLst>
        </pc:cxnChg>
        <pc:cxnChg chg="add mod">
          <ac:chgData name="Eldert Grootenboer" userId="3fe8758b2c2b58d2" providerId="LiveId" clId="{45897FA1-1A19-41AC-9DAF-64F6ACC83477}" dt="2020-06-03T12:58:33.903" v="1381" actId="571"/>
          <ac:cxnSpMkLst>
            <pc:docMk/>
            <pc:sldMk cId="2629230035" sldId="1355"/>
            <ac:cxnSpMk id="58" creationId="{3F6D39F7-D8A9-4FAB-9535-F2787F39DFEB}"/>
          </ac:cxnSpMkLst>
        </pc:cxnChg>
        <pc:cxnChg chg="add mod">
          <ac:chgData name="Eldert Grootenboer" userId="3fe8758b2c2b58d2" providerId="LiveId" clId="{45897FA1-1A19-41AC-9DAF-64F6ACC83477}" dt="2020-06-03T12:58:33.903" v="1381" actId="571"/>
          <ac:cxnSpMkLst>
            <pc:docMk/>
            <pc:sldMk cId="2629230035" sldId="1355"/>
            <ac:cxnSpMk id="59" creationId="{CC35578C-EAAA-470A-9058-61E6162CF5E7}"/>
          </ac:cxnSpMkLst>
        </pc:cxnChg>
        <pc:cxnChg chg="add mod">
          <ac:chgData name="Eldert Grootenboer" userId="3fe8758b2c2b58d2" providerId="LiveId" clId="{45897FA1-1A19-41AC-9DAF-64F6ACC83477}" dt="2020-06-03T12:58:33.903" v="1381" actId="571"/>
          <ac:cxnSpMkLst>
            <pc:docMk/>
            <pc:sldMk cId="2629230035" sldId="1355"/>
            <ac:cxnSpMk id="60" creationId="{09E3B771-E5BF-49B7-8172-505DBB21D738}"/>
          </ac:cxnSpMkLst>
        </pc:cxnChg>
        <pc:cxnChg chg="add mod">
          <ac:chgData name="Eldert Grootenboer" userId="3fe8758b2c2b58d2" providerId="LiveId" clId="{45897FA1-1A19-41AC-9DAF-64F6ACC83477}" dt="2020-06-03T12:58:33.903" v="1381" actId="571"/>
          <ac:cxnSpMkLst>
            <pc:docMk/>
            <pc:sldMk cId="2629230035" sldId="1355"/>
            <ac:cxnSpMk id="61" creationId="{CB58082D-20A2-4B89-A49F-BAA0659927EB}"/>
          </ac:cxnSpMkLst>
        </pc:cxnChg>
        <pc:cxnChg chg="add mod">
          <ac:chgData name="Eldert Grootenboer" userId="3fe8758b2c2b58d2" providerId="LiveId" clId="{45897FA1-1A19-41AC-9DAF-64F6ACC83477}" dt="2020-06-03T12:58:44.400" v="1385" actId="571"/>
          <ac:cxnSpMkLst>
            <pc:docMk/>
            <pc:sldMk cId="2629230035" sldId="1355"/>
            <ac:cxnSpMk id="65" creationId="{460E45DD-4F2F-4A3D-B1A7-7F43F0069823}"/>
          </ac:cxnSpMkLst>
        </pc:cxnChg>
        <pc:cxnChg chg="add mod">
          <ac:chgData name="Eldert Grootenboer" userId="3fe8758b2c2b58d2" providerId="LiveId" clId="{45897FA1-1A19-41AC-9DAF-64F6ACC83477}" dt="2020-06-03T12:58:44.400" v="1385" actId="571"/>
          <ac:cxnSpMkLst>
            <pc:docMk/>
            <pc:sldMk cId="2629230035" sldId="1355"/>
            <ac:cxnSpMk id="66" creationId="{938F3F25-AA66-4595-A642-7FEC55FC1523}"/>
          </ac:cxnSpMkLst>
        </pc:cxnChg>
        <pc:cxnChg chg="add mod">
          <ac:chgData name="Eldert Grootenboer" userId="3fe8758b2c2b58d2" providerId="LiveId" clId="{45897FA1-1A19-41AC-9DAF-64F6ACC83477}" dt="2020-06-03T12:58:44.400" v="1385" actId="571"/>
          <ac:cxnSpMkLst>
            <pc:docMk/>
            <pc:sldMk cId="2629230035" sldId="1355"/>
            <ac:cxnSpMk id="67" creationId="{ECB97854-AE6D-449A-A8A3-2D1BB4C68679}"/>
          </ac:cxnSpMkLst>
        </pc:cxnChg>
        <pc:cxnChg chg="add mod">
          <ac:chgData name="Eldert Grootenboer" userId="3fe8758b2c2b58d2" providerId="LiveId" clId="{45897FA1-1A19-41AC-9DAF-64F6ACC83477}" dt="2020-06-03T12:58:44.400" v="1385" actId="571"/>
          <ac:cxnSpMkLst>
            <pc:docMk/>
            <pc:sldMk cId="2629230035" sldId="1355"/>
            <ac:cxnSpMk id="68" creationId="{AB81FED9-A778-4E1E-993A-779FA357AE28}"/>
          </ac:cxnSpMkLst>
        </pc:cxnChg>
        <pc:cxnChg chg="add mod">
          <ac:chgData name="Eldert Grootenboer" userId="3fe8758b2c2b58d2" providerId="LiveId" clId="{45897FA1-1A19-41AC-9DAF-64F6ACC83477}" dt="2020-06-03T12:59:19.105" v="1402" actId="571"/>
          <ac:cxnSpMkLst>
            <pc:docMk/>
            <pc:sldMk cId="2629230035" sldId="1355"/>
            <ac:cxnSpMk id="72" creationId="{D98ECB8A-D2EF-4CA8-8649-F3F12D65D605}"/>
          </ac:cxnSpMkLst>
        </pc:cxnChg>
        <pc:cxnChg chg="add mod">
          <ac:chgData name="Eldert Grootenboer" userId="3fe8758b2c2b58d2" providerId="LiveId" clId="{45897FA1-1A19-41AC-9DAF-64F6ACC83477}" dt="2020-06-03T12:59:19.105" v="1402" actId="571"/>
          <ac:cxnSpMkLst>
            <pc:docMk/>
            <pc:sldMk cId="2629230035" sldId="1355"/>
            <ac:cxnSpMk id="73" creationId="{99BF6701-9A20-4627-8A8F-0725FF9E2E52}"/>
          </ac:cxnSpMkLst>
        </pc:cxnChg>
        <pc:cxnChg chg="add mod">
          <ac:chgData name="Eldert Grootenboer" userId="3fe8758b2c2b58d2" providerId="LiveId" clId="{45897FA1-1A19-41AC-9DAF-64F6ACC83477}" dt="2020-06-03T12:59:19.105" v="1402" actId="571"/>
          <ac:cxnSpMkLst>
            <pc:docMk/>
            <pc:sldMk cId="2629230035" sldId="1355"/>
            <ac:cxnSpMk id="74" creationId="{1D213CC3-2A59-4DED-B234-4D534A1EC523}"/>
          </ac:cxnSpMkLst>
        </pc:cxnChg>
        <pc:cxnChg chg="add mod">
          <ac:chgData name="Eldert Grootenboer" userId="3fe8758b2c2b58d2" providerId="LiveId" clId="{45897FA1-1A19-41AC-9DAF-64F6ACC83477}" dt="2020-06-03T12:59:19.105" v="1402" actId="571"/>
          <ac:cxnSpMkLst>
            <pc:docMk/>
            <pc:sldMk cId="2629230035" sldId="1355"/>
            <ac:cxnSpMk id="75" creationId="{1B42CF56-57E6-4C9A-88EC-36F6B1F36100}"/>
          </ac:cxnSpMkLst>
        </pc:cxnChg>
      </pc:sldChg>
      <pc:sldChg chg="addSp delSp modSp add del mod ord modTransition setBg modClrScheme delAnim modAnim modShow chgLayout">
        <pc:chgData name="Eldert Grootenboer" userId="3fe8758b2c2b58d2" providerId="LiveId" clId="{45897FA1-1A19-41AC-9DAF-64F6ACC83477}" dt="2020-06-03T19:45:35.169" v="1442" actId="20577"/>
        <pc:sldMkLst>
          <pc:docMk/>
          <pc:sldMk cId="1948908908" sldId="1544"/>
        </pc:sldMkLst>
        <pc:spChg chg="add del mod">
          <ac:chgData name="Eldert Grootenboer" userId="3fe8758b2c2b58d2" providerId="LiveId" clId="{45897FA1-1A19-41AC-9DAF-64F6ACC83477}" dt="2020-06-03T09:44:23.103" v="505"/>
          <ac:spMkLst>
            <pc:docMk/>
            <pc:sldMk cId="1948908908" sldId="1544"/>
            <ac:spMk id="2" creationId="{510A5434-7C04-4E4C-A1D8-77AFC6B3B2D6}"/>
          </ac:spMkLst>
        </pc:spChg>
        <pc:spChg chg="add del mod">
          <ac:chgData name="Eldert Grootenboer" userId="3fe8758b2c2b58d2" providerId="LiveId" clId="{45897FA1-1A19-41AC-9DAF-64F6ACC83477}" dt="2020-06-03T10:17:01.937" v="775"/>
          <ac:spMkLst>
            <pc:docMk/>
            <pc:sldMk cId="1948908908" sldId="1544"/>
            <ac:spMk id="2" creationId="{B23CF9B0-428F-49E3-B298-B2577E58B42C}"/>
          </ac:spMkLst>
        </pc:spChg>
        <pc:spChg chg="mod ord">
          <ac:chgData name="Eldert Grootenboer" userId="3fe8758b2c2b58d2" providerId="LiveId" clId="{45897FA1-1A19-41AC-9DAF-64F6ACC83477}" dt="2020-06-03T19:45:35.169" v="1442" actId="20577"/>
          <ac:spMkLst>
            <pc:docMk/>
            <pc:sldMk cId="1948908908" sldId="1544"/>
            <ac:spMk id="3" creationId="{D250E0BD-3DAA-4106-9422-58349ED8A2E0}"/>
          </ac:spMkLst>
        </pc:spChg>
        <pc:spChg chg="add del mod">
          <ac:chgData name="Eldert Grootenboer" userId="3fe8758b2c2b58d2" providerId="LiveId" clId="{45897FA1-1A19-41AC-9DAF-64F6ACC83477}" dt="2020-06-03T10:17:01.937" v="775"/>
          <ac:spMkLst>
            <pc:docMk/>
            <pc:sldMk cId="1948908908" sldId="1544"/>
            <ac:spMk id="4" creationId="{19B79E9C-7E32-47F2-8F3E-8834A2DFD955}"/>
          </ac:spMkLst>
        </pc:spChg>
        <pc:spChg chg="add del mod">
          <ac:chgData name="Eldert Grootenboer" userId="3fe8758b2c2b58d2" providerId="LiveId" clId="{45897FA1-1A19-41AC-9DAF-64F6ACC83477}" dt="2020-06-03T09:44:23.103" v="505"/>
          <ac:spMkLst>
            <pc:docMk/>
            <pc:sldMk cId="1948908908" sldId="1544"/>
            <ac:spMk id="4" creationId="{77482BA0-D258-4A95-8FA1-A12CE4FE0F06}"/>
          </ac:spMkLst>
        </pc:spChg>
        <pc:spChg chg="del mod ord">
          <ac:chgData name="Eldert Grootenboer" userId="3fe8758b2c2b58d2" providerId="LiveId" clId="{45897FA1-1A19-41AC-9DAF-64F6ACC83477}" dt="2020-06-03T10:17:30.724" v="781" actId="478"/>
          <ac:spMkLst>
            <pc:docMk/>
            <pc:sldMk cId="1948908908" sldId="1544"/>
            <ac:spMk id="10" creationId="{1067145B-AF98-48C0-9A1B-EF16689E0A0F}"/>
          </ac:spMkLst>
        </pc:spChg>
        <pc:spChg chg="add mod">
          <ac:chgData name="Eldert Grootenboer" userId="3fe8758b2c2b58d2" providerId="LiveId" clId="{45897FA1-1A19-41AC-9DAF-64F6ACC83477}" dt="2020-06-03T11:40:55.902" v="1098" actId="164"/>
          <ac:spMkLst>
            <pc:docMk/>
            <pc:sldMk cId="1948908908" sldId="1544"/>
            <ac:spMk id="13" creationId="{632C52A5-BFB8-4351-931C-AF8A9653E64C}"/>
          </ac:spMkLst>
        </pc:spChg>
        <pc:spChg chg="mod">
          <ac:chgData name="Eldert Grootenboer" userId="3fe8758b2c2b58d2" providerId="LiveId" clId="{45897FA1-1A19-41AC-9DAF-64F6ACC83477}" dt="2020-06-03T11:41:02.500" v="1099" actId="164"/>
          <ac:spMkLst>
            <pc:docMk/>
            <pc:sldMk cId="1948908908" sldId="1544"/>
            <ac:spMk id="15" creationId="{DBA28921-D442-4922-A311-B829D0F87DAD}"/>
          </ac:spMkLst>
        </pc:spChg>
        <pc:spChg chg="mod">
          <ac:chgData name="Eldert Grootenboer" userId="3fe8758b2c2b58d2" providerId="LiveId" clId="{45897FA1-1A19-41AC-9DAF-64F6ACC83477}" dt="2020-06-03T11:41:57.653" v="1100" actId="164"/>
          <ac:spMkLst>
            <pc:docMk/>
            <pc:sldMk cId="1948908908" sldId="1544"/>
            <ac:spMk id="16" creationId="{BBF4A45A-B3A0-41FA-9180-1AC84E6E4993}"/>
          </ac:spMkLst>
        </pc:spChg>
        <pc:spChg chg="add mod">
          <ac:chgData name="Eldert Grootenboer" userId="3fe8758b2c2b58d2" providerId="LiveId" clId="{45897FA1-1A19-41AC-9DAF-64F6ACC83477}" dt="2020-06-03T11:40:44.646" v="1097" actId="571"/>
          <ac:spMkLst>
            <pc:docMk/>
            <pc:sldMk cId="1948908908" sldId="1544"/>
            <ac:spMk id="17" creationId="{B5885022-F459-4F8B-98AE-D57C3EEDD3CE}"/>
          </ac:spMkLst>
        </pc:spChg>
        <pc:grpChg chg="add mod">
          <ac:chgData name="Eldert Grootenboer" userId="3fe8758b2c2b58d2" providerId="LiveId" clId="{45897FA1-1A19-41AC-9DAF-64F6ACC83477}" dt="2020-06-03T11:40:55.902" v="1098" actId="164"/>
          <ac:grpSpMkLst>
            <pc:docMk/>
            <pc:sldMk cId="1948908908" sldId="1544"/>
            <ac:grpSpMk id="5" creationId="{0B068BDB-F524-40DD-A2C2-6E77DCEAC453}"/>
          </ac:grpSpMkLst>
        </pc:grpChg>
        <pc:grpChg chg="add mod">
          <ac:chgData name="Eldert Grootenboer" userId="3fe8758b2c2b58d2" providerId="LiveId" clId="{45897FA1-1A19-41AC-9DAF-64F6ACC83477}" dt="2020-06-03T11:41:02.500" v="1099" actId="164"/>
          <ac:grpSpMkLst>
            <pc:docMk/>
            <pc:sldMk cId="1948908908" sldId="1544"/>
            <ac:grpSpMk id="6" creationId="{D6213594-514D-47B7-99EE-FDFF15BB065C}"/>
          </ac:grpSpMkLst>
        </pc:grpChg>
        <pc:grpChg chg="add mod">
          <ac:chgData name="Eldert Grootenboer" userId="3fe8758b2c2b58d2" providerId="LiveId" clId="{45897FA1-1A19-41AC-9DAF-64F6ACC83477}" dt="2020-06-03T11:41:57.653" v="1100" actId="164"/>
          <ac:grpSpMkLst>
            <pc:docMk/>
            <pc:sldMk cId="1948908908" sldId="1544"/>
            <ac:grpSpMk id="7" creationId="{3AE36879-58B3-472C-B9B4-E05AA559FA4C}"/>
          </ac:grpSpMkLst>
        </pc:grpChg>
        <pc:grpChg chg="mod">
          <ac:chgData name="Eldert Grootenboer" userId="3fe8758b2c2b58d2" providerId="LiveId" clId="{45897FA1-1A19-41AC-9DAF-64F6ACC83477}" dt="2020-06-03T11:41:57.653" v="1100" actId="164"/>
          <ac:grpSpMkLst>
            <pc:docMk/>
            <pc:sldMk cId="1948908908" sldId="1544"/>
            <ac:grpSpMk id="20" creationId="{B6B3D71A-B455-4B21-A670-69DEB845725F}"/>
          </ac:grpSpMkLst>
        </pc:grpChg>
        <pc:picChg chg="mod">
          <ac:chgData name="Eldert Grootenboer" userId="3fe8758b2c2b58d2" providerId="LiveId" clId="{45897FA1-1A19-41AC-9DAF-64F6ACC83477}" dt="2020-06-03T11:41:02.500" v="1099" actId="164"/>
          <ac:picMkLst>
            <pc:docMk/>
            <pc:sldMk cId="1948908908" sldId="1544"/>
            <ac:picMk id="11" creationId="{285978CC-2DD8-43AC-899E-2B62E35F9BB6}"/>
          </ac:picMkLst>
        </pc:picChg>
        <pc:picChg chg="add mod">
          <ac:chgData name="Eldert Grootenboer" userId="3fe8758b2c2b58d2" providerId="LiveId" clId="{45897FA1-1A19-41AC-9DAF-64F6ACC83477}" dt="2020-06-03T11:40:44.646" v="1097" actId="571"/>
          <ac:picMkLst>
            <pc:docMk/>
            <pc:sldMk cId="1948908908" sldId="1544"/>
            <ac:picMk id="14" creationId="{47896451-2FA5-4505-899E-9BC8E45A43ED}"/>
          </ac:picMkLst>
        </pc:picChg>
        <pc:picChg chg="mod">
          <ac:chgData name="Eldert Grootenboer" userId="3fe8758b2c2b58d2" providerId="LiveId" clId="{45897FA1-1A19-41AC-9DAF-64F6ACC83477}" dt="2020-06-03T11:40:55.902" v="1098" actId="164"/>
          <ac:picMkLst>
            <pc:docMk/>
            <pc:sldMk cId="1948908908" sldId="1544"/>
            <ac:picMk id="2058" creationId="{1CC27EF4-BEF9-42D2-821E-A1F6C6C7C10E}"/>
          </ac:picMkLst>
        </pc:picChg>
      </pc:sldChg>
      <pc:sldChg chg="addSp delSp modSp mod modTransition modClrScheme chgLayout">
        <pc:chgData name="Eldert Grootenboer" userId="3fe8758b2c2b58d2" providerId="LiveId" clId="{45897FA1-1A19-41AC-9DAF-64F6ACC83477}" dt="2020-06-03T12:24:52.757" v="1134"/>
        <pc:sldMkLst>
          <pc:docMk/>
          <pc:sldMk cId="2360567870" sldId="1545"/>
        </pc:sldMkLst>
        <pc:spChg chg="add del mod">
          <ac:chgData name="Eldert Grootenboer" userId="3fe8758b2c2b58d2" providerId="LiveId" clId="{45897FA1-1A19-41AC-9DAF-64F6ACC83477}" dt="2020-06-03T10:16:25.718" v="760"/>
          <ac:spMkLst>
            <pc:docMk/>
            <pc:sldMk cId="2360567870" sldId="1545"/>
            <ac:spMk id="2" creationId="{3BA5F17D-7CB2-43E9-A7A4-F904554E9DBD}"/>
          </ac:spMkLst>
        </pc:spChg>
        <pc:spChg chg="add del mod">
          <ac:chgData name="Eldert Grootenboer" userId="3fe8758b2c2b58d2" providerId="LiveId" clId="{45897FA1-1A19-41AC-9DAF-64F6ACC83477}" dt="2020-06-03T09:44:23.103" v="505"/>
          <ac:spMkLst>
            <pc:docMk/>
            <pc:sldMk cId="2360567870" sldId="1545"/>
            <ac:spMk id="2" creationId="{641DCBD4-3CD3-4171-A6F2-144F70598D79}"/>
          </ac:spMkLst>
        </pc:spChg>
        <pc:spChg chg="mod ord">
          <ac:chgData name="Eldert Grootenboer" userId="3fe8758b2c2b58d2" providerId="LiveId" clId="{45897FA1-1A19-41AC-9DAF-64F6ACC83477}" dt="2020-06-03T10:16:29.891" v="763" actId="700"/>
          <ac:spMkLst>
            <pc:docMk/>
            <pc:sldMk cId="2360567870" sldId="1545"/>
            <ac:spMk id="3" creationId="{EDF0B663-4CCA-4ADB-89E8-E9CC0D6A5206}"/>
          </ac:spMkLst>
        </pc:spChg>
      </pc:sldChg>
      <pc:sldChg chg="addSp delSp modSp mod modTransition modClrScheme chgLayout">
        <pc:chgData name="Eldert Grootenboer" userId="3fe8758b2c2b58d2" providerId="LiveId" clId="{45897FA1-1A19-41AC-9DAF-64F6ACC83477}" dt="2020-06-03T12:24:52.757" v="1134"/>
        <pc:sldMkLst>
          <pc:docMk/>
          <pc:sldMk cId="1528354231" sldId="1546"/>
        </pc:sldMkLst>
        <pc:spChg chg="mod ord">
          <ac:chgData name="Eldert Grootenboer" userId="3fe8758b2c2b58d2" providerId="LiveId" clId="{45897FA1-1A19-41AC-9DAF-64F6ACC83477}" dt="2020-06-03T11:01:03.769" v="924" actId="700"/>
          <ac:spMkLst>
            <pc:docMk/>
            <pc:sldMk cId="1528354231" sldId="1546"/>
            <ac:spMk id="2" creationId="{39AF23F7-6C5C-447D-A883-5D060C643E1A}"/>
          </ac:spMkLst>
        </pc:spChg>
        <pc:spChg chg="add del mod">
          <ac:chgData name="Eldert Grootenboer" userId="3fe8758b2c2b58d2" providerId="LiveId" clId="{45897FA1-1A19-41AC-9DAF-64F6ACC83477}" dt="2020-06-03T09:44:23.103" v="505"/>
          <ac:spMkLst>
            <pc:docMk/>
            <pc:sldMk cId="1528354231" sldId="1546"/>
            <ac:spMk id="3" creationId="{88EA9C68-F353-4AFB-815F-5D53C05217E5}"/>
          </ac:spMkLst>
        </pc:spChg>
      </pc:sldChg>
      <pc:sldChg chg="addSp delSp modSp mod modTransition modClrScheme chgLayout">
        <pc:chgData name="Eldert Grootenboer" userId="3fe8758b2c2b58d2" providerId="LiveId" clId="{45897FA1-1A19-41AC-9DAF-64F6ACC83477}" dt="2020-06-03T12:24:52.757" v="1134"/>
        <pc:sldMkLst>
          <pc:docMk/>
          <pc:sldMk cId="1000985770" sldId="1547"/>
        </pc:sldMkLst>
        <pc:spChg chg="mod ord">
          <ac:chgData name="Eldert Grootenboer" userId="3fe8758b2c2b58d2" providerId="LiveId" clId="{45897FA1-1A19-41AC-9DAF-64F6ACC83477}" dt="2020-06-03T11:01:22.899" v="925" actId="700"/>
          <ac:spMkLst>
            <pc:docMk/>
            <pc:sldMk cId="1000985770" sldId="1547"/>
            <ac:spMk id="2" creationId="{0AAC3CCD-B202-468A-BA18-581C33E7CD34}"/>
          </ac:spMkLst>
        </pc:spChg>
        <pc:spChg chg="add del mod">
          <ac:chgData name="Eldert Grootenboer" userId="3fe8758b2c2b58d2" providerId="LiveId" clId="{45897FA1-1A19-41AC-9DAF-64F6ACC83477}" dt="2020-06-03T09:44:23.103" v="505"/>
          <ac:spMkLst>
            <pc:docMk/>
            <pc:sldMk cId="1000985770" sldId="1547"/>
            <ac:spMk id="3" creationId="{4643B180-FCAE-4026-B268-96845ACB7EBB}"/>
          </ac:spMkLst>
        </pc:spChg>
      </pc:sldChg>
      <pc:sldChg chg="addSp delSp modSp mod modTransition modClrScheme chgLayout">
        <pc:chgData name="Eldert Grootenboer" userId="3fe8758b2c2b58d2" providerId="LiveId" clId="{45897FA1-1A19-41AC-9DAF-64F6ACC83477}" dt="2020-06-03T12:24:52.757" v="1134"/>
        <pc:sldMkLst>
          <pc:docMk/>
          <pc:sldMk cId="2783293209" sldId="1548"/>
        </pc:sldMkLst>
        <pc:spChg chg="mod ord">
          <ac:chgData name="Eldert Grootenboer" userId="3fe8758b2c2b58d2" providerId="LiveId" clId="{45897FA1-1A19-41AC-9DAF-64F6ACC83477}" dt="2020-06-03T11:21:27.661" v="1011" actId="700"/>
          <ac:spMkLst>
            <pc:docMk/>
            <pc:sldMk cId="2783293209" sldId="1548"/>
            <ac:spMk id="2" creationId="{18028506-8431-4A16-B367-DF989DAD4207}"/>
          </ac:spMkLst>
        </pc:spChg>
        <pc:spChg chg="add del mod">
          <ac:chgData name="Eldert Grootenboer" userId="3fe8758b2c2b58d2" providerId="LiveId" clId="{45897FA1-1A19-41AC-9DAF-64F6ACC83477}" dt="2020-06-03T09:44:23.103" v="505"/>
          <ac:spMkLst>
            <pc:docMk/>
            <pc:sldMk cId="2783293209" sldId="1548"/>
            <ac:spMk id="3" creationId="{1979FEB8-D0F9-41CD-8595-680DCB468AFA}"/>
          </ac:spMkLst>
        </pc:spChg>
      </pc:sldChg>
      <pc:sldChg chg="addSp delSp modSp mod modTransition modClrScheme chgLayout">
        <pc:chgData name="Eldert Grootenboer" userId="3fe8758b2c2b58d2" providerId="LiveId" clId="{45897FA1-1A19-41AC-9DAF-64F6ACC83477}" dt="2020-06-03T12:24:52.757" v="1134"/>
        <pc:sldMkLst>
          <pc:docMk/>
          <pc:sldMk cId="3073800531" sldId="1549"/>
        </pc:sldMkLst>
        <pc:spChg chg="mod ord">
          <ac:chgData name="Eldert Grootenboer" userId="3fe8758b2c2b58d2" providerId="LiveId" clId="{45897FA1-1A19-41AC-9DAF-64F6ACC83477}" dt="2020-06-03T11:31:04.311" v="1057" actId="700"/>
          <ac:spMkLst>
            <pc:docMk/>
            <pc:sldMk cId="3073800531" sldId="1549"/>
            <ac:spMk id="2" creationId="{18D88CAF-5C32-4624-B498-7F707B0D6FF3}"/>
          </ac:spMkLst>
        </pc:spChg>
        <pc:spChg chg="add del mod">
          <ac:chgData name="Eldert Grootenboer" userId="3fe8758b2c2b58d2" providerId="LiveId" clId="{45897FA1-1A19-41AC-9DAF-64F6ACC83477}" dt="2020-06-03T09:44:23.103" v="505"/>
          <ac:spMkLst>
            <pc:docMk/>
            <pc:sldMk cId="3073800531" sldId="1549"/>
            <ac:spMk id="3" creationId="{0AA2B0EF-86E0-4A07-9925-46BD318EA516}"/>
          </ac:spMkLst>
        </pc:spChg>
      </pc:sldChg>
      <pc:sldChg chg="addSp delSp modSp mod modTransition modClrScheme chgLayout">
        <pc:chgData name="Eldert Grootenboer" userId="3fe8758b2c2b58d2" providerId="LiveId" clId="{45897FA1-1A19-41AC-9DAF-64F6ACC83477}" dt="2020-06-03T12:24:52.757" v="1134"/>
        <pc:sldMkLst>
          <pc:docMk/>
          <pc:sldMk cId="564304858" sldId="1552"/>
        </pc:sldMkLst>
        <pc:spChg chg="mod ord">
          <ac:chgData name="Eldert Grootenboer" userId="3fe8758b2c2b58d2" providerId="LiveId" clId="{45897FA1-1A19-41AC-9DAF-64F6ACC83477}" dt="2020-06-03T10:16:28.966" v="762" actId="700"/>
          <ac:spMkLst>
            <pc:docMk/>
            <pc:sldMk cId="564304858" sldId="1552"/>
            <ac:spMk id="2" creationId="{A2C82264-4B7C-4679-940E-1057C36CACFF}"/>
          </ac:spMkLst>
        </pc:spChg>
        <pc:spChg chg="add del mod">
          <ac:chgData name="Eldert Grootenboer" userId="3fe8758b2c2b58d2" providerId="LiveId" clId="{45897FA1-1A19-41AC-9DAF-64F6ACC83477}" dt="2020-06-03T09:44:23.103" v="505"/>
          <ac:spMkLst>
            <pc:docMk/>
            <pc:sldMk cId="564304858" sldId="1552"/>
            <ac:spMk id="3" creationId="{5675873A-16BB-4420-9FDC-B07F9B01E70A}"/>
          </ac:spMkLst>
        </pc:spChg>
        <pc:spChg chg="add del mod">
          <ac:chgData name="Eldert Grootenboer" userId="3fe8758b2c2b58d2" providerId="LiveId" clId="{45897FA1-1A19-41AC-9DAF-64F6ACC83477}" dt="2020-06-03T10:16:27.331" v="761"/>
          <ac:spMkLst>
            <pc:docMk/>
            <pc:sldMk cId="564304858" sldId="1552"/>
            <ac:spMk id="3" creationId="{DEE29495-6646-4558-85CB-EFC7766FA8B0}"/>
          </ac:spMkLst>
        </pc:spChg>
      </pc:sldChg>
      <pc:sldChg chg="modSp del">
        <pc:chgData name="Eldert Grootenboer" userId="3fe8758b2c2b58d2" providerId="LiveId" clId="{45897FA1-1A19-41AC-9DAF-64F6ACC83477}" dt="2020-06-03T09:13:02.711" v="155" actId="47"/>
        <pc:sldMkLst>
          <pc:docMk/>
          <pc:sldMk cId="3010372474" sldId="1553"/>
        </pc:sldMkLst>
        <pc:spChg chg="mod">
          <ac:chgData name="Eldert Grootenboer" userId="3fe8758b2c2b58d2" providerId="LiveId" clId="{45897FA1-1A19-41AC-9DAF-64F6ACC83477}" dt="2020-06-03T09:11:30.506" v="152" actId="207"/>
          <ac:spMkLst>
            <pc:docMk/>
            <pc:sldMk cId="3010372474" sldId="1553"/>
            <ac:spMk id="27" creationId="{00000000-0000-0000-0000-000000000000}"/>
          </ac:spMkLst>
        </pc:spChg>
      </pc:sldChg>
      <pc:sldChg chg="modSp del">
        <pc:chgData name="Eldert Grootenboer" userId="3fe8758b2c2b58d2" providerId="LiveId" clId="{45897FA1-1A19-41AC-9DAF-64F6ACC83477}" dt="2020-06-03T09:13:02.711" v="155" actId="47"/>
        <pc:sldMkLst>
          <pc:docMk/>
          <pc:sldMk cId="3581665344" sldId="1554"/>
        </pc:sldMkLst>
        <pc:spChg chg="mod">
          <ac:chgData name="Eldert Grootenboer" userId="3fe8758b2c2b58d2" providerId="LiveId" clId="{45897FA1-1A19-41AC-9DAF-64F6ACC83477}" dt="2020-06-03T09:11:37.016" v="153" actId="207"/>
          <ac:spMkLst>
            <pc:docMk/>
            <pc:sldMk cId="3581665344" sldId="1554"/>
            <ac:spMk id="28" creationId="{00000000-0000-0000-0000-000000000000}"/>
          </ac:spMkLst>
        </pc:spChg>
      </pc:sldChg>
      <pc:sldChg chg="del">
        <pc:chgData name="Eldert Grootenboer" userId="3fe8758b2c2b58d2" providerId="LiveId" clId="{45897FA1-1A19-41AC-9DAF-64F6ACC83477}" dt="2020-06-03T09:13:02.711" v="155" actId="47"/>
        <pc:sldMkLst>
          <pc:docMk/>
          <pc:sldMk cId="1446638509" sldId="1555"/>
        </pc:sldMkLst>
      </pc:sldChg>
      <pc:sldChg chg="del">
        <pc:chgData name="Eldert Grootenboer" userId="3fe8758b2c2b58d2" providerId="LiveId" clId="{45897FA1-1A19-41AC-9DAF-64F6ACC83477}" dt="2020-06-03T09:13:02.711" v="155" actId="47"/>
        <pc:sldMkLst>
          <pc:docMk/>
          <pc:sldMk cId="2965435736" sldId="1556"/>
        </pc:sldMkLst>
      </pc:sldChg>
      <pc:sldChg chg="addSp delSp modSp mod modTransition setBg chgLayout">
        <pc:chgData name="Eldert Grootenboer" userId="3fe8758b2c2b58d2" providerId="LiveId" clId="{45897FA1-1A19-41AC-9DAF-64F6ACC83477}" dt="2020-06-03T12:24:52.757" v="1134"/>
        <pc:sldMkLst>
          <pc:docMk/>
          <pc:sldMk cId="1646089055" sldId="1569"/>
        </pc:sldMkLst>
        <pc:spChg chg="add del mod ord">
          <ac:chgData name="Eldert Grootenboer" userId="3fe8758b2c2b58d2" providerId="LiveId" clId="{45897FA1-1A19-41AC-9DAF-64F6ACC83477}" dt="2020-06-03T10:22:16.513" v="812" actId="700"/>
          <ac:spMkLst>
            <pc:docMk/>
            <pc:sldMk cId="1646089055" sldId="1569"/>
            <ac:spMk id="2" creationId="{6F51F0AC-3D06-4873-81FB-6DDD4D5AA39B}"/>
          </ac:spMkLst>
        </pc:spChg>
        <pc:spChg chg="add del mod">
          <ac:chgData name="Eldert Grootenboer" userId="3fe8758b2c2b58d2" providerId="LiveId" clId="{45897FA1-1A19-41AC-9DAF-64F6ACC83477}" dt="2020-06-03T10:22:16.513" v="812" actId="700"/>
          <ac:spMkLst>
            <pc:docMk/>
            <pc:sldMk cId="1646089055" sldId="1569"/>
            <ac:spMk id="4" creationId="{E2F34BEE-4457-473F-B398-5B1AE5771E8D}"/>
          </ac:spMkLst>
        </pc:spChg>
        <pc:spChg chg="del">
          <ac:chgData name="Eldert Grootenboer" userId="3fe8758b2c2b58d2" providerId="LiveId" clId="{45897FA1-1A19-41AC-9DAF-64F6ACC83477}" dt="2020-06-03T10:22:30.154" v="817" actId="478"/>
          <ac:spMkLst>
            <pc:docMk/>
            <pc:sldMk cId="1646089055" sldId="1569"/>
            <ac:spMk id="5" creationId="{00000000-0000-0000-0000-000000000000}"/>
          </ac:spMkLst>
        </pc:spChg>
        <pc:spChg chg="mod ord">
          <ac:chgData name="Eldert Grootenboer" userId="3fe8758b2c2b58d2" providerId="LiveId" clId="{45897FA1-1A19-41AC-9DAF-64F6ACC83477}" dt="2020-06-03T10:24:46.264" v="823" actId="26606"/>
          <ac:spMkLst>
            <pc:docMk/>
            <pc:sldMk cId="1646089055" sldId="1569"/>
            <ac:spMk id="6" creationId="{00000000-0000-0000-0000-000000000000}"/>
          </ac:spMkLst>
        </pc:spChg>
        <pc:spChg chg="del mod">
          <ac:chgData name="Eldert Grootenboer" userId="3fe8758b2c2b58d2" providerId="LiveId" clId="{45897FA1-1A19-41AC-9DAF-64F6ACC83477}" dt="2020-06-03T10:22:33.782" v="819" actId="478"/>
          <ac:spMkLst>
            <pc:docMk/>
            <pc:sldMk cId="1646089055" sldId="1569"/>
            <ac:spMk id="7" creationId="{00B502EB-C60D-4CFB-943C-0A15E79D8139}"/>
          </ac:spMkLst>
        </pc:spChg>
        <pc:spChg chg="add mod ord">
          <ac:chgData name="Eldert Grootenboer" userId="3fe8758b2c2b58d2" providerId="LiveId" clId="{45897FA1-1A19-41AC-9DAF-64F6ACC83477}" dt="2020-06-03T10:24:46.264" v="823" actId="26606"/>
          <ac:spMkLst>
            <pc:docMk/>
            <pc:sldMk cId="1646089055" sldId="1569"/>
            <ac:spMk id="8" creationId="{7C2E51B4-AF60-48EC-98FA-962150674FE9}"/>
          </ac:spMkLst>
        </pc:spChg>
        <pc:spChg chg="add del mod">
          <ac:chgData name="Eldert Grootenboer" userId="3fe8758b2c2b58d2" providerId="LiveId" clId="{45897FA1-1A19-41AC-9DAF-64F6ACC83477}" dt="2020-06-03T10:22:26.956" v="816"/>
          <ac:spMkLst>
            <pc:docMk/>
            <pc:sldMk cId="1646089055" sldId="1569"/>
            <ac:spMk id="9" creationId="{9E11DA3C-AD03-4E35-A306-68C30B1F14E5}"/>
          </ac:spMkLst>
        </pc:spChg>
        <pc:picChg chg="del">
          <ac:chgData name="Eldert Grootenboer" userId="3fe8758b2c2b58d2" providerId="LiveId" clId="{45897FA1-1A19-41AC-9DAF-64F6ACC83477}" dt="2020-06-03T10:24:37.118" v="820" actId="478"/>
          <ac:picMkLst>
            <pc:docMk/>
            <pc:sldMk cId="1646089055" sldId="1569"/>
            <ac:picMk id="3" creationId="{8743BAD1-0B17-4225-9FFD-81398235F139}"/>
          </ac:picMkLst>
        </pc:picChg>
        <pc:picChg chg="add mod">
          <ac:chgData name="Eldert Grootenboer" userId="3fe8758b2c2b58d2" providerId="LiveId" clId="{45897FA1-1A19-41AC-9DAF-64F6ACC83477}" dt="2020-06-03T10:25:32.890" v="827" actId="207"/>
          <ac:picMkLst>
            <pc:docMk/>
            <pc:sldMk cId="1646089055" sldId="1569"/>
            <ac:picMk id="10" creationId="{A0FD2421-3561-46C2-A679-AFCDD765DAE1}"/>
          </ac:picMkLst>
        </pc:picChg>
      </pc:sldChg>
      <pc:sldChg chg="addSp delSp modSp mod modTransition setBg modClrScheme delAnim modAnim chgLayout">
        <pc:chgData name="Eldert Grootenboer" userId="3fe8758b2c2b58d2" providerId="LiveId" clId="{45897FA1-1A19-41AC-9DAF-64F6ACC83477}" dt="2020-06-03T12:24:52.757" v="1134"/>
        <pc:sldMkLst>
          <pc:docMk/>
          <pc:sldMk cId="1718130875" sldId="1571"/>
        </pc:sldMkLst>
        <pc:spChg chg="mod ord">
          <ac:chgData name="Eldert Grootenboer" userId="3fe8758b2c2b58d2" providerId="LiveId" clId="{45897FA1-1A19-41AC-9DAF-64F6ACC83477}" dt="2020-06-03T10:12:06.426" v="655" actId="700"/>
          <ac:spMkLst>
            <pc:docMk/>
            <pc:sldMk cId="1718130875" sldId="1571"/>
            <ac:spMk id="2" creationId="{00000000-0000-0000-0000-000000000000}"/>
          </ac:spMkLst>
        </pc:spChg>
        <pc:spChg chg="mod ord">
          <ac:chgData name="Eldert Grootenboer" userId="3fe8758b2c2b58d2" providerId="LiveId" clId="{45897FA1-1A19-41AC-9DAF-64F6ACC83477}" dt="2020-06-03T10:12:06.426" v="655" actId="700"/>
          <ac:spMkLst>
            <pc:docMk/>
            <pc:sldMk cId="1718130875" sldId="1571"/>
            <ac:spMk id="3" creationId="{00000000-0000-0000-0000-000000000000}"/>
          </ac:spMkLst>
        </pc:spChg>
        <pc:spChg chg="add mod ord">
          <ac:chgData name="Eldert Grootenboer" userId="3fe8758b2c2b58d2" providerId="LiveId" clId="{45897FA1-1A19-41AC-9DAF-64F6ACC83477}" dt="2020-06-03T10:12:06.426" v="655" actId="700"/>
          <ac:spMkLst>
            <pc:docMk/>
            <pc:sldMk cId="1718130875" sldId="1571"/>
            <ac:spMk id="4" creationId="{283CB1BF-9107-4917-9233-9AFC1CAF6CDE}"/>
          </ac:spMkLst>
        </pc:spChg>
        <pc:spChg chg="add del mod ord">
          <ac:chgData name="Eldert Grootenboer" userId="3fe8758b2c2b58d2" providerId="LiveId" clId="{45897FA1-1A19-41AC-9DAF-64F6ACC83477}" dt="2020-06-03T09:33:25.428" v="420"/>
          <ac:spMkLst>
            <pc:docMk/>
            <pc:sldMk cId="1718130875" sldId="1571"/>
            <ac:spMk id="5" creationId="{CC622D4E-2CFC-43F7-8CC9-6FD3F946CF24}"/>
          </ac:spMkLst>
        </pc:spChg>
        <pc:spChg chg="add del mod">
          <ac:chgData name="Eldert Grootenboer" userId="3fe8758b2c2b58d2" providerId="LiveId" clId="{45897FA1-1A19-41AC-9DAF-64F6ACC83477}" dt="2020-06-03T09:33:25.428" v="420"/>
          <ac:spMkLst>
            <pc:docMk/>
            <pc:sldMk cId="1718130875" sldId="1571"/>
            <ac:spMk id="6" creationId="{C52A2A82-AA5D-4CBB-9BF1-4D19987A4601}"/>
          </ac:spMkLst>
        </pc:spChg>
        <pc:spChg chg="add del mod">
          <ac:chgData name="Eldert Grootenboer" userId="3fe8758b2c2b58d2" providerId="LiveId" clId="{45897FA1-1A19-41AC-9DAF-64F6ACC83477}" dt="2020-06-03T09:33:25.428" v="420"/>
          <ac:spMkLst>
            <pc:docMk/>
            <pc:sldMk cId="1718130875" sldId="1571"/>
            <ac:spMk id="7" creationId="{3653B335-B519-4A1B-83A1-850237EA0144}"/>
          </ac:spMkLst>
        </pc:spChg>
        <pc:spChg chg="add del mod">
          <ac:chgData name="Eldert Grootenboer" userId="3fe8758b2c2b58d2" providerId="LiveId" clId="{45897FA1-1A19-41AC-9DAF-64F6ACC83477}" dt="2020-06-03T09:44:15.988" v="503" actId="700"/>
          <ac:spMkLst>
            <pc:docMk/>
            <pc:sldMk cId="1718130875" sldId="1571"/>
            <ac:spMk id="17" creationId="{56CE00D0-EF68-4FC0-97FD-A0F7A62DA186}"/>
          </ac:spMkLst>
        </pc:spChg>
        <pc:spChg chg="del">
          <ac:chgData name="Eldert Grootenboer" userId="3fe8758b2c2b58d2" providerId="LiveId" clId="{45897FA1-1A19-41AC-9DAF-64F6ACC83477}" dt="2020-06-03T09:47:13.389" v="518" actId="478"/>
          <ac:spMkLst>
            <pc:docMk/>
            <pc:sldMk cId="1718130875" sldId="1571"/>
            <ac:spMk id="18" creationId="{00000000-0000-0000-0000-000000000000}"/>
          </ac:spMkLst>
        </pc:spChg>
        <pc:spChg chg="add del mod ord">
          <ac:chgData name="Eldert Grootenboer" userId="3fe8758b2c2b58d2" providerId="LiveId" clId="{45897FA1-1A19-41AC-9DAF-64F6ACC83477}" dt="2020-06-03T09:44:19.386" v="504"/>
          <ac:spMkLst>
            <pc:docMk/>
            <pc:sldMk cId="1718130875" sldId="1571"/>
            <ac:spMk id="19" creationId="{13CFF863-3251-44D1-A463-CA94A69C9D15}"/>
          </ac:spMkLst>
        </pc:spChg>
        <pc:spChg chg="add del mod">
          <ac:chgData name="Eldert Grootenboer" userId="3fe8758b2c2b58d2" providerId="LiveId" clId="{45897FA1-1A19-41AC-9DAF-64F6ACC83477}" dt="2020-06-03T09:44:19.386" v="504"/>
          <ac:spMkLst>
            <pc:docMk/>
            <pc:sldMk cId="1718130875" sldId="1571"/>
            <ac:spMk id="20" creationId="{3FDA42D3-4E92-4F4E-A221-1CBA0A82C97E}"/>
          </ac:spMkLst>
        </pc:spChg>
        <pc:spChg chg="add del mod">
          <ac:chgData name="Eldert Grootenboer" userId="3fe8758b2c2b58d2" providerId="LiveId" clId="{45897FA1-1A19-41AC-9DAF-64F6ACC83477}" dt="2020-06-03T09:44:19.386" v="504"/>
          <ac:spMkLst>
            <pc:docMk/>
            <pc:sldMk cId="1718130875" sldId="1571"/>
            <ac:spMk id="21" creationId="{6C47A60A-5756-4F27-A40D-545C215484AE}"/>
          </ac:spMkLst>
        </pc:spChg>
        <pc:spChg chg="add del mod">
          <ac:chgData name="Eldert Grootenboer" userId="3fe8758b2c2b58d2" providerId="LiveId" clId="{45897FA1-1A19-41AC-9DAF-64F6ACC83477}" dt="2020-06-03T09:44:23.103" v="505"/>
          <ac:spMkLst>
            <pc:docMk/>
            <pc:sldMk cId="1718130875" sldId="1571"/>
            <ac:spMk id="22" creationId="{C2B0789D-9011-49D7-8BA9-E7D5F561C2D3}"/>
          </ac:spMkLst>
        </pc:spChg>
        <pc:spChg chg="add del mod">
          <ac:chgData name="Eldert Grootenboer" userId="3fe8758b2c2b58d2" providerId="LiveId" clId="{45897FA1-1A19-41AC-9DAF-64F6ACC83477}" dt="2020-06-03T09:44:23.103" v="505"/>
          <ac:spMkLst>
            <pc:docMk/>
            <pc:sldMk cId="1718130875" sldId="1571"/>
            <ac:spMk id="23" creationId="{5ACA1D70-8EFC-4D23-BA17-54B910B8D67F}"/>
          </ac:spMkLst>
        </pc:spChg>
        <pc:spChg chg="add del mod">
          <ac:chgData name="Eldert Grootenboer" userId="3fe8758b2c2b58d2" providerId="LiveId" clId="{45897FA1-1A19-41AC-9DAF-64F6ACC83477}" dt="2020-06-03T09:44:23.103" v="505"/>
          <ac:spMkLst>
            <pc:docMk/>
            <pc:sldMk cId="1718130875" sldId="1571"/>
            <ac:spMk id="24" creationId="{C63324CA-9FD8-4DDE-B3EC-6199DC16CB1B}"/>
          </ac:spMkLst>
        </pc:spChg>
        <pc:spChg chg="add del mod">
          <ac:chgData name="Eldert Grootenboer" userId="3fe8758b2c2b58d2" providerId="LiveId" clId="{45897FA1-1A19-41AC-9DAF-64F6ACC83477}" dt="2020-06-03T10:12:06.426" v="655" actId="700"/>
          <ac:spMkLst>
            <pc:docMk/>
            <pc:sldMk cId="1718130875" sldId="1571"/>
            <ac:spMk id="25" creationId="{316CB053-E10B-48B3-B487-5AA12DD130DD}"/>
          </ac:spMkLst>
        </pc:spChg>
        <pc:grpChg chg="del">
          <ac:chgData name="Eldert Grootenboer" userId="3fe8758b2c2b58d2" providerId="LiveId" clId="{45897FA1-1A19-41AC-9DAF-64F6ACC83477}" dt="2020-06-03T09:47:16.136" v="519" actId="478"/>
          <ac:grpSpMkLst>
            <pc:docMk/>
            <pc:sldMk cId="1718130875" sldId="1571"/>
            <ac:grpSpMk id="15" creationId="{00000000-0000-0000-0000-000000000000}"/>
          </ac:grpSpMkLst>
        </pc:grpChg>
        <pc:picChg chg="del mod">
          <ac:chgData name="Eldert Grootenboer" userId="3fe8758b2c2b58d2" providerId="LiveId" clId="{45897FA1-1A19-41AC-9DAF-64F6ACC83477}" dt="2020-06-03T09:47:11.277" v="517" actId="21"/>
          <ac:picMkLst>
            <pc:docMk/>
            <pc:sldMk cId="1718130875" sldId="1571"/>
            <ac:picMk id="16" creationId="{359DC07C-6E69-4F57-B237-0EE1CA7A2DC3}"/>
          </ac:picMkLst>
        </pc:picChg>
        <pc:picChg chg="add del mod">
          <ac:chgData name="Eldert Grootenboer" userId="3fe8758b2c2b58d2" providerId="LiveId" clId="{45897FA1-1A19-41AC-9DAF-64F6ACC83477}" dt="2020-06-03T09:48:40.051" v="527" actId="1076"/>
          <ac:picMkLst>
            <pc:docMk/>
            <pc:sldMk cId="1718130875" sldId="1571"/>
            <ac:picMk id="26" creationId="{8218E8F7-5EDD-4043-9BE8-45A0044D33CE}"/>
          </ac:picMkLst>
        </pc:picChg>
        <pc:picChg chg="add del">
          <ac:chgData name="Eldert Grootenboer" userId="3fe8758b2c2b58d2" providerId="LiveId" clId="{45897FA1-1A19-41AC-9DAF-64F6ACC83477}" dt="2020-06-03T09:48:20.077" v="524"/>
          <ac:picMkLst>
            <pc:docMk/>
            <pc:sldMk cId="1718130875" sldId="1571"/>
            <ac:picMk id="27" creationId="{6CC53802-027A-46A2-A20E-8112370EC353}"/>
          </ac:picMkLst>
        </pc:picChg>
      </pc:sldChg>
      <pc:sldChg chg="addSp delSp modSp mod modTransition setBg modClrScheme modAnim chgLayout">
        <pc:chgData name="Eldert Grootenboer" userId="3fe8758b2c2b58d2" providerId="LiveId" clId="{45897FA1-1A19-41AC-9DAF-64F6ACC83477}" dt="2020-06-03T12:24:52.757" v="1134"/>
        <pc:sldMkLst>
          <pc:docMk/>
          <pc:sldMk cId="999647639" sldId="1573"/>
        </pc:sldMkLst>
        <pc:spChg chg="add del mod ord">
          <ac:chgData name="Eldert Grootenboer" userId="3fe8758b2c2b58d2" providerId="LiveId" clId="{45897FA1-1A19-41AC-9DAF-64F6ACC83477}" dt="2020-06-03T09:34:12.658" v="423"/>
          <ac:spMkLst>
            <pc:docMk/>
            <pc:sldMk cId="999647639" sldId="1573"/>
            <ac:spMk id="2" creationId="{47EB79B1-134D-49B0-84FE-35B7290F712D}"/>
          </ac:spMkLst>
        </pc:spChg>
        <pc:spChg chg="add del mod">
          <ac:chgData name="Eldert Grootenboer" userId="3fe8758b2c2b58d2" providerId="LiveId" clId="{45897FA1-1A19-41AC-9DAF-64F6ACC83477}" dt="2020-06-03T10:11:52.939" v="652"/>
          <ac:spMkLst>
            <pc:docMk/>
            <pc:sldMk cId="999647639" sldId="1573"/>
            <ac:spMk id="2" creationId="{AA5CB640-8B11-4261-AAE3-469F3168B8B9}"/>
          </ac:spMkLst>
        </pc:spChg>
        <pc:spChg chg="add del mod">
          <ac:chgData name="Eldert Grootenboer" userId="3fe8758b2c2b58d2" providerId="LiveId" clId="{45897FA1-1A19-41AC-9DAF-64F6ACC83477}" dt="2020-06-03T10:11:52.939" v="652"/>
          <ac:spMkLst>
            <pc:docMk/>
            <pc:sldMk cId="999647639" sldId="1573"/>
            <ac:spMk id="3" creationId="{D0AFCA31-2C87-44B2-B3C2-A47A3F9EE80B}"/>
          </ac:spMkLst>
        </pc:spChg>
        <pc:spChg chg="add del mod">
          <ac:chgData name="Eldert Grootenboer" userId="3fe8758b2c2b58d2" providerId="LiveId" clId="{45897FA1-1A19-41AC-9DAF-64F6ACC83477}" dt="2020-06-03T09:34:12.658" v="423"/>
          <ac:spMkLst>
            <pc:docMk/>
            <pc:sldMk cId="999647639" sldId="1573"/>
            <ac:spMk id="3" creationId="{E3E3961E-FC7E-4EB5-B37F-B7F2D58121E2}"/>
          </ac:spMkLst>
        </pc:spChg>
        <pc:spChg chg="add del mod">
          <ac:chgData name="Eldert Grootenboer" userId="3fe8758b2c2b58d2" providerId="LiveId" clId="{45897FA1-1A19-41AC-9DAF-64F6ACC83477}" dt="2020-06-03T09:34:12.658" v="423"/>
          <ac:spMkLst>
            <pc:docMk/>
            <pc:sldMk cId="999647639" sldId="1573"/>
            <ac:spMk id="4" creationId="{B962C287-7067-4D85-8F85-482D5787DC96}"/>
          </ac:spMkLst>
        </pc:spChg>
        <pc:spChg chg="add mod ord">
          <ac:chgData name="Eldert Grootenboer" userId="3fe8758b2c2b58d2" providerId="LiveId" clId="{45897FA1-1A19-41AC-9DAF-64F6ACC83477}" dt="2020-06-03T10:12:06.426" v="655" actId="700"/>
          <ac:spMkLst>
            <pc:docMk/>
            <pc:sldMk cId="999647639" sldId="1573"/>
            <ac:spMk id="5" creationId="{9431169E-AB96-473D-A8C1-1E1813432EBA}"/>
          </ac:spMkLst>
        </pc:spChg>
        <pc:spChg chg="add del mod">
          <ac:chgData name="Eldert Grootenboer" userId="3fe8758b2c2b58d2" providerId="LiveId" clId="{45897FA1-1A19-41AC-9DAF-64F6ACC83477}" dt="2020-06-03T09:44:23.103" v="505"/>
          <ac:spMkLst>
            <pc:docMk/>
            <pc:sldMk cId="999647639" sldId="1573"/>
            <ac:spMk id="6" creationId="{FFE4DFE6-26B8-494A-9536-66E72C416207}"/>
          </ac:spMkLst>
        </pc:spChg>
        <pc:spChg chg="mod ord">
          <ac:chgData name="Eldert Grootenboer" userId="3fe8758b2c2b58d2" providerId="LiveId" clId="{45897FA1-1A19-41AC-9DAF-64F6ACC83477}" dt="2020-06-03T10:12:06.426" v="655" actId="700"/>
          <ac:spMkLst>
            <pc:docMk/>
            <pc:sldMk cId="999647639" sldId="1573"/>
            <ac:spMk id="7" creationId="{C2C47F39-2EFD-4F6A-A395-5C30CACA4B6C}"/>
          </ac:spMkLst>
        </pc:spChg>
        <pc:spChg chg="mod ord">
          <ac:chgData name="Eldert Grootenboer" userId="3fe8758b2c2b58d2" providerId="LiveId" clId="{45897FA1-1A19-41AC-9DAF-64F6ACC83477}" dt="2020-06-03T10:12:06.426" v="655" actId="700"/>
          <ac:spMkLst>
            <pc:docMk/>
            <pc:sldMk cId="999647639" sldId="1573"/>
            <ac:spMk id="8" creationId="{EEAB4BC6-5B9D-4629-B82C-6394E3CC07F3}"/>
          </ac:spMkLst>
        </pc:spChg>
        <pc:spChg chg="add del mod">
          <ac:chgData name="Eldert Grootenboer" userId="3fe8758b2c2b58d2" providerId="LiveId" clId="{45897FA1-1A19-41AC-9DAF-64F6ACC83477}" dt="2020-06-03T09:44:23.103" v="505"/>
          <ac:spMkLst>
            <pc:docMk/>
            <pc:sldMk cId="999647639" sldId="1573"/>
            <ac:spMk id="9" creationId="{02CCE791-03C0-4AF2-9164-9B1DAAF235D1}"/>
          </ac:spMkLst>
        </pc:spChg>
        <pc:spChg chg="add del mod">
          <ac:chgData name="Eldert Grootenboer" userId="3fe8758b2c2b58d2" providerId="LiveId" clId="{45897FA1-1A19-41AC-9DAF-64F6ACC83477}" dt="2020-06-03T09:44:23.103" v="505"/>
          <ac:spMkLst>
            <pc:docMk/>
            <pc:sldMk cId="999647639" sldId="1573"/>
            <ac:spMk id="10" creationId="{99E9D06B-79CC-4D91-8A8A-7D052AA51A08}"/>
          </ac:spMkLst>
        </pc:spChg>
      </pc:sldChg>
      <pc:sldChg chg="addSp delSp modSp mod modTransition setBg modClrScheme modAnim chgLayout">
        <pc:chgData name="Eldert Grootenboer" userId="3fe8758b2c2b58d2" providerId="LiveId" clId="{45897FA1-1A19-41AC-9DAF-64F6ACC83477}" dt="2020-06-03T12:24:52.757" v="1134"/>
        <pc:sldMkLst>
          <pc:docMk/>
          <pc:sldMk cId="3000202429" sldId="1576"/>
        </pc:sldMkLst>
        <pc:spChg chg="mod ord">
          <ac:chgData name="Eldert Grootenboer" userId="3fe8758b2c2b58d2" providerId="LiveId" clId="{45897FA1-1A19-41AC-9DAF-64F6ACC83477}" dt="2020-06-03T10:14:02.773" v="706" actId="1076"/>
          <ac:spMkLst>
            <pc:docMk/>
            <pc:sldMk cId="3000202429" sldId="1576"/>
            <ac:spMk id="2" creationId="{00000000-0000-0000-0000-000000000000}"/>
          </ac:spMkLst>
        </pc:spChg>
        <pc:spChg chg="add del mod">
          <ac:chgData name="Eldert Grootenboer" userId="3fe8758b2c2b58d2" providerId="LiveId" clId="{45897FA1-1A19-41AC-9DAF-64F6ACC83477}" dt="2020-06-03T09:44:23.103" v="505"/>
          <ac:spMkLst>
            <pc:docMk/>
            <pc:sldMk cId="3000202429" sldId="1576"/>
            <ac:spMk id="3" creationId="{2DE2FA78-DA5A-491A-A2E2-059C6BE3840E}"/>
          </ac:spMkLst>
        </pc:spChg>
        <pc:spChg chg="add del mod ord">
          <ac:chgData name="Eldert Grootenboer" userId="3fe8758b2c2b58d2" providerId="LiveId" clId="{45897FA1-1A19-41AC-9DAF-64F6ACC83477}" dt="2020-06-03T10:12:39.230" v="662" actId="700"/>
          <ac:spMkLst>
            <pc:docMk/>
            <pc:sldMk cId="3000202429" sldId="1576"/>
            <ac:spMk id="3" creationId="{8E915996-F6BB-481E-B873-A984E0234E74}"/>
          </ac:spMkLst>
        </pc:spChg>
        <pc:spChg chg="add del mod ord">
          <ac:chgData name="Eldert Grootenboer" userId="3fe8758b2c2b58d2" providerId="LiveId" clId="{45897FA1-1A19-41AC-9DAF-64F6ACC83477}" dt="2020-06-03T10:11:14.017" v="648" actId="700"/>
          <ac:spMkLst>
            <pc:docMk/>
            <pc:sldMk cId="3000202429" sldId="1576"/>
            <ac:spMk id="4" creationId="{EB12B23E-C02B-4528-B25A-96CCCAC6BAD1}"/>
          </ac:spMkLst>
        </pc:spChg>
        <pc:spChg chg="mod">
          <ac:chgData name="Eldert Grootenboer" userId="3fe8758b2c2b58d2" providerId="LiveId" clId="{45897FA1-1A19-41AC-9DAF-64F6ACC83477}" dt="2020-06-03T09:52:58.651" v="556" actId="1038"/>
          <ac:spMkLst>
            <pc:docMk/>
            <pc:sldMk cId="3000202429" sldId="1576"/>
            <ac:spMk id="5" creationId="{00000000-0000-0000-0000-000000000000}"/>
          </ac:spMkLst>
        </pc:spChg>
        <pc:spChg chg="add del mod ord">
          <ac:chgData name="Eldert Grootenboer" userId="3fe8758b2c2b58d2" providerId="LiveId" clId="{45897FA1-1A19-41AC-9DAF-64F6ACC83477}" dt="2020-06-03T10:11:55.671" v="654" actId="700"/>
          <ac:spMkLst>
            <pc:docMk/>
            <pc:sldMk cId="3000202429" sldId="1576"/>
            <ac:spMk id="5" creationId="{367F38EB-88CC-4308-89ED-A3DFEFCF9923}"/>
          </ac:spMkLst>
        </pc:spChg>
        <pc:spChg chg="add del mod ord">
          <ac:chgData name="Eldert Grootenboer" userId="3fe8758b2c2b58d2" providerId="LiveId" clId="{45897FA1-1A19-41AC-9DAF-64F6ACC83477}" dt="2020-06-03T10:12:29.029" v="661" actId="700"/>
          <ac:spMkLst>
            <pc:docMk/>
            <pc:sldMk cId="3000202429" sldId="1576"/>
            <ac:spMk id="6" creationId="{474C2E82-88EE-49F1-9218-60221836DCD0}"/>
          </ac:spMkLst>
        </pc:spChg>
        <pc:spChg chg="mod">
          <ac:chgData name="Eldert Grootenboer" userId="3fe8758b2c2b58d2" providerId="LiveId" clId="{45897FA1-1A19-41AC-9DAF-64F6ACC83477}" dt="2020-06-03T09:52:58.651" v="556" actId="1038"/>
          <ac:spMkLst>
            <pc:docMk/>
            <pc:sldMk cId="3000202429" sldId="1576"/>
            <ac:spMk id="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 creationId="{00000000-0000-0000-0000-000000000000}"/>
          </ac:spMkLst>
        </pc:spChg>
        <pc:spChg chg="mod topLvl">
          <ac:chgData name="Eldert Grootenboer" userId="3fe8758b2c2b58d2" providerId="LiveId" clId="{45897FA1-1A19-41AC-9DAF-64F6ACC83477}" dt="2020-06-03T10:16:40.475" v="770" actId="164"/>
          <ac:spMkLst>
            <pc:docMk/>
            <pc:sldMk cId="3000202429" sldId="1576"/>
            <ac:spMk id="84" creationId="{7353CA6A-CC4B-4762-862F-99FBE481A3E6}"/>
          </ac:spMkLst>
        </pc:spChg>
        <pc:spChg chg="mod topLvl">
          <ac:chgData name="Eldert Grootenboer" userId="3fe8758b2c2b58d2" providerId="LiveId" clId="{45897FA1-1A19-41AC-9DAF-64F6ACC83477}" dt="2020-06-03T10:16:39.247" v="769" actId="164"/>
          <ac:spMkLst>
            <pc:docMk/>
            <pc:sldMk cId="3000202429" sldId="1576"/>
            <ac:spMk id="85" creationId="{042812DF-9AB5-4ED8-837B-99EE911711A3}"/>
          </ac:spMkLst>
        </pc:spChg>
        <pc:spChg chg="mod topLvl">
          <ac:chgData name="Eldert Grootenboer" userId="3fe8758b2c2b58d2" providerId="LiveId" clId="{45897FA1-1A19-41AC-9DAF-64F6ACC83477}" dt="2020-06-03T10:16:36.736" v="768" actId="164"/>
          <ac:spMkLst>
            <pc:docMk/>
            <pc:sldMk cId="3000202429" sldId="1576"/>
            <ac:spMk id="86" creationId="{F385E05F-6E44-45DB-9C24-D444B37D9F6A}"/>
          </ac:spMkLst>
        </pc:spChg>
        <pc:spChg chg="mod topLvl">
          <ac:chgData name="Eldert Grootenboer" userId="3fe8758b2c2b58d2" providerId="LiveId" clId="{45897FA1-1A19-41AC-9DAF-64F6ACC83477}" dt="2020-06-03T10:16:36.736" v="768" actId="164"/>
          <ac:spMkLst>
            <pc:docMk/>
            <pc:sldMk cId="3000202429" sldId="1576"/>
            <ac:spMk id="89" creationId="{E7FBB0FA-9CB6-406F-8C5C-D33FE1EC3B84}"/>
          </ac:spMkLst>
        </pc:spChg>
        <pc:spChg chg="mod topLvl">
          <ac:chgData name="Eldert Grootenboer" userId="3fe8758b2c2b58d2" providerId="LiveId" clId="{45897FA1-1A19-41AC-9DAF-64F6ACC83477}" dt="2020-06-03T10:16:36.736" v="768" actId="164"/>
          <ac:spMkLst>
            <pc:docMk/>
            <pc:sldMk cId="3000202429" sldId="1576"/>
            <ac:spMk id="94" creationId="{4FE997D8-EFC7-4C60-AD9C-4D3BC04DC0C7}"/>
          </ac:spMkLst>
        </pc:spChg>
        <pc:spChg chg="mod topLvl">
          <ac:chgData name="Eldert Grootenboer" userId="3fe8758b2c2b58d2" providerId="LiveId" clId="{45897FA1-1A19-41AC-9DAF-64F6ACC83477}" dt="2020-06-03T10:16:36.736" v="768" actId="164"/>
          <ac:spMkLst>
            <pc:docMk/>
            <pc:sldMk cId="3000202429" sldId="1576"/>
            <ac:spMk id="95" creationId="{8167DEA5-91E4-4752-8621-C310D0BD004D}"/>
          </ac:spMkLst>
        </pc:spChg>
        <pc:spChg chg="mod topLvl">
          <ac:chgData name="Eldert Grootenboer" userId="3fe8758b2c2b58d2" providerId="LiveId" clId="{45897FA1-1A19-41AC-9DAF-64F6ACC83477}" dt="2020-06-03T10:16:36.736" v="768" actId="164"/>
          <ac:spMkLst>
            <pc:docMk/>
            <pc:sldMk cId="3000202429" sldId="1576"/>
            <ac:spMk id="96" creationId="{0866EAAF-4626-463B-BD50-0805B68E771E}"/>
          </ac:spMkLst>
        </pc:spChg>
        <pc:spChg chg="mod topLvl">
          <ac:chgData name="Eldert Grootenboer" userId="3fe8758b2c2b58d2" providerId="LiveId" clId="{45897FA1-1A19-41AC-9DAF-64F6ACC83477}" dt="2020-06-03T10:16:36.736" v="768" actId="164"/>
          <ac:spMkLst>
            <pc:docMk/>
            <pc:sldMk cId="3000202429" sldId="1576"/>
            <ac:spMk id="99" creationId="{8BB6FE14-0ADF-4EF2-B83E-8FAF73E98404}"/>
          </ac:spMkLst>
        </pc:spChg>
        <pc:spChg chg="mod topLvl">
          <ac:chgData name="Eldert Grootenboer" userId="3fe8758b2c2b58d2" providerId="LiveId" clId="{45897FA1-1A19-41AC-9DAF-64F6ACC83477}" dt="2020-06-03T10:16:36.736" v="768" actId="164"/>
          <ac:spMkLst>
            <pc:docMk/>
            <pc:sldMk cId="3000202429" sldId="1576"/>
            <ac:spMk id="100" creationId="{88722950-9753-49A3-B477-CABE2E174A30}"/>
          </ac:spMkLst>
        </pc:spChg>
        <pc:spChg chg="mod topLvl">
          <ac:chgData name="Eldert Grootenboer" userId="3fe8758b2c2b58d2" providerId="LiveId" clId="{45897FA1-1A19-41AC-9DAF-64F6ACC83477}" dt="2020-06-03T10:16:36.736" v="768" actId="164"/>
          <ac:spMkLst>
            <pc:docMk/>
            <pc:sldMk cId="3000202429" sldId="1576"/>
            <ac:spMk id="102" creationId="{22DF1C74-C086-4D35-A7FD-A09B81111CF0}"/>
          </ac:spMkLst>
        </pc:spChg>
        <pc:spChg chg="mod topLvl">
          <ac:chgData name="Eldert Grootenboer" userId="3fe8758b2c2b58d2" providerId="LiveId" clId="{45897FA1-1A19-41AC-9DAF-64F6ACC83477}" dt="2020-06-03T10:16:36.736" v="768" actId="164"/>
          <ac:spMkLst>
            <pc:docMk/>
            <pc:sldMk cId="3000202429" sldId="1576"/>
            <ac:spMk id="105" creationId="{E32864B5-BC35-4920-974B-431A252ED339}"/>
          </ac:spMkLst>
        </pc:spChg>
        <pc:spChg chg="mod topLvl">
          <ac:chgData name="Eldert Grootenboer" userId="3fe8758b2c2b58d2" providerId="LiveId" clId="{45897FA1-1A19-41AC-9DAF-64F6ACC83477}" dt="2020-06-03T10:16:39.247" v="769" actId="164"/>
          <ac:spMkLst>
            <pc:docMk/>
            <pc:sldMk cId="3000202429" sldId="1576"/>
            <ac:spMk id="106" creationId="{D4CD58A9-056A-457E-A3A8-6420AC947D3D}"/>
          </ac:spMkLst>
        </pc:spChg>
        <pc:spChg chg="mod topLvl">
          <ac:chgData name="Eldert Grootenboer" userId="3fe8758b2c2b58d2" providerId="LiveId" clId="{45897FA1-1A19-41AC-9DAF-64F6ACC83477}" dt="2020-06-03T10:16:39.247" v="769" actId="164"/>
          <ac:spMkLst>
            <pc:docMk/>
            <pc:sldMk cId="3000202429" sldId="1576"/>
            <ac:spMk id="108" creationId="{7BC7AEE8-1754-4DA4-8635-BF284D39A361}"/>
          </ac:spMkLst>
        </pc:spChg>
        <pc:spChg chg="mod topLvl">
          <ac:chgData name="Eldert Grootenboer" userId="3fe8758b2c2b58d2" providerId="LiveId" clId="{45897FA1-1A19-41AC-9DAF-64F6ACC83477}" dt="2020-06-03T10:16:39.247" v="769" actId="164"/>
          <ac:spMkLst>
            <pc:docMk/>
            <pc:sldMk cId="3000202429" sldId="1576"/>
            <ac:spMk id="110" creationId="{772F60A8-A401-4048-A851-37E9E03D7220}"/>
          </ac:spMkLst>
        </pc:spChg>
        <pc:spChg chg="mod topLvl">
          <ac:chgData name="Eldert Grootenboer" userId="3fe8758b2c2b58d2" providerId="LiveId" clId="{45897FA1-1A19-41AC-9DAF-64F6ACC83477}" dt="2020-06-03T10:16:39.247" v="769" actId="164"/>
          <ac:spMkLst>
            <pc:docMk/>
            <pc:sldMk cId="3000202429" sldId="1576"/>
            <ac:spMk id="112" creationId="{67C8C74D-FA86-45CB-A04A-0CE9F113260C}"/>
          </ac:spMkLst>
        </pc:spChg>
        <pc:spChg chg="mod topLvl">
          <ac:chgData name="Eldert Grootenboer" userId="3fe8758b2c2b58d2" providerId="LiveId" clId="{45897FA1-1A19-41AC-9DAF-64F6ACC83477}" dt="2020-06-03T10:16:39.247" v="769" actId="164"/>
          <ac:spMkLst>
            <pc:docMk/>
            <pc:sldMk cId="3000202429" sldId="1576"/>
            <ac:spMk id="116" creationId="{AB99631C-4FB9-4FE8-82A5-CC57CD21EAC4}"/>
          </ac:spMkLst>
        </pc:spChg>
        <pc:spChg chg="mod topLvl">
          <ac:chgData name="Eldert Grootenboer" userId="3fe8758b2c2b58d2" providerId="LiveId" clId="{45897FA1-1A19-41AC-9DAF-64F6ACC83477}" dt="2020-06-03T10:16:39.247" v="769" actId="164"/>
          <ac:spMkLst>
            <pc:docMk/>
            <pc:sldMk cId="3000202429" sldId="1576"/>
            <ac:spMk id="121" creationId="{54685B53-A064-4A75-B7A9-23B0A8A08DA2}"/>
          </ac:spMkLst>
        </pc:spChg>
        <pc:spChg chg="mod topLvl">
          <ac:chgData name="Eldert Grootenboer" userId="3fe8758b2c2b58d2" providerId="LiveId" clId="{45897FA1-1A19-41AC-9DAF-64F6ACC83477}" dt="2020-06-03T10:16:39.247" v="769" actId="164"/>
          <ac:spMkLst>
            <pc:docMk/>
            <pc:sldMk cId="3000202429" sldId="1576"/>
            <ac:spMk id="122" creationId="{B7DAAE37-9572-4171-9632-5FC71289BA95}"/>
          </ac:spMkLst>
        </pc:spChg>
        <pc:spChg chg="mod topLvl">
          <ac:chgData name="Eldert Grootenboer" userId="3fe8758b2c2b58d2" providerId="LiveId" clId="{45897FA1-1A19-41AC-9DAF-64F6ACC83477}" dt="2020-06-03T10:16:40.475" v="770" actId="164"/>
          <ac:spMkLst>
            <pc:docMk/>
            <pc:sldMk cId="3000202429" sldId="1576"/>
            <ac:spMk id="123" creationId="{59972939-C413-4438-8272-11CF2736AACB}"/>
          </ac:spMkLst>
        </pc:spChg>
        <pc:spChg chg="mod topLvl">
          <ac:chgData name="Eldert Grootenboer" userId="3fe8758b2c2b58d2" providerId="LiveId" clId="{45897FA1-1A19-41AC-9DAF-64F6ACC83477}" dt="2020-06-03T10:16:40.475" v="770" actId="164"/>
          <ac:spMkLst>
            <pc:docMk/>
            <pc:sldMk cId="3000202429" sldId="1576"/>
            <ac:spMk id="125" creationId="{71308E78-CE2B-4224-B253-2A13C5330D0C}"/>
          </ac:spMkLst>
        </pc:spChg>
        <pc:spChg chg="mod topLvl">
          <ac:chgData name="Eldert Grootenboer" userId="3fe8758b2c2b58d2" providerId="LiveId" clId="{45897FA1-1A19-41AC-9DAF-64F6ACC83477}" dt="2020-06-03T10:16:40.475" v="770" actId="164"/>
          <ac:spMkLst>
            <pc:docMk/>
            <pc:sldMk cId="3000202429" sldId="1576"/>
            <ac:spMk id="129" creationId="{5943DF13-C27F-4CB8-8A2D-F1D6DE345FEF}"/>
          </ac:spMkLst>
        </pc:spChg>
        <pc:spChg chg="mod topLvl">
          <ac:chgData name="Eldert Grootenboer" userId="3fe8758b2c2b58d2" providerId="LiveId" clId="{45897FA1-1A19-41AC-9DAF-64F6ACC83477}" dt="2020-06-03T10:16:40.475" v="770" actId="164"/>
          <ac:spMkLst>
            <pc:docMk/>
            <pc:sldMk cId="3000202429" sldId="1576"/>
            <ac:spMk id="130" creationId="{E2BA0CA8-0AD8-43EE-87C8-5773707BA623}"/>
          </ac:spMkLst>
        </pc:spChg>
        <pc:spChg chg="mod topLvl">
          <ac:chgData name="Eldert Grootenboer" userId="3fe8758b2c2b58d2" providerId="LiveId" clId="{45897FA1-1A19-41AC-9DAF-64F6ACC83477}" dt="2020-06-03T10:16:40.475" v="770" actId="164"/>
          <ac:spMkLst>
            <pc:docMk/>
            <pc:sldMk cId="3000202429" sldId="1576"/>
            <ac:spMk id="131" creationId="{19D06037-76C3-4F84-B33C-BA4CB3EE1C29}"/>
          </ac:spMkLst>
        </pc:spChg>
        <pc:spChg chg="mod">
          <ac:chgData name="Eldert Grootenboer" userId="3fe8758b2c2b58d2" providerId="LiveId" clId="{45897FA1-1A19-41AC-9DAF-64F6ACC83477}" dt="2020-06-03T09:52:58.651" v="556" actId="1038"/>
          <ac:spMkLst>
            <pc:docMk/>
            <pc:sldMk cId="3000202429" sldId="1576"/>
            <ac:spMk id="13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3" creationId="{00000000-0000-0000-0000-000000000000}"/>
          </ac:spMkLst>
        </pc:spChg>
        <pc:spChg chg="mod topLvl">
          <ac:chgData name="Eldert Grootenboer" userId="3fe8758b2c2b58d2" providerId="LiveId" clId="{45897FA1-1A19-41AC-9DAF-64F6ACC83477}" dt="2020-06-03T10:16:40.475" v="770" actId="164"/>
          <ac:spMkLst>
            <pc:docMk/>
            <pc:sldMk cId="3000202429" sldId="1576"/>
            <ac:spMk id="158" creationId="{B6D65F15-7E8C-4C6D-9D06-F9C2D58C136E}"/>
          </ac:spMkLst>
        </pc:spChg>
        <pc:spChg chg="mod">
          <ac:chgData name="Eldert Grootenboer" userId="3fe8758b2c2b58d2" providerId="LiveId" clId="{45897FA1-1A19-41AC-9DAF-64F6ACC83477}" dt="2020-06-03T10:16:34.428" v="767" actId="164"/>
          <ac:spMkLst>
            <pc:docMk/>
            <pc:sldMk cId="3000202429" sldId="1576"/>
            <ac:spMk id="159" creationId="{FFDBF61E-5151-482A-BF27-2F8E197C3D13}"/>
          </ac:spMkLst>
        </pc:spChg>
        <pc:spChg chg="mod">
          <ac:chgData name="Eldert Grootenboer" userId="3fe8758b2c2b58d2" providerId="LiveId" clId="{45897FA1-1A19-41AC-9DAF-64F6ACC83477}" dt="2020-06-03T10:16:34.428" v="767" actId="164"/>
          <ac:spMkLst>
            <pc:docMk/>
            <pc:sldMk cId="3000202429" sldId="1576"/>
            <ac:spMk id="160" creationId="{BD5795F3-24FD-4A9E-B415-072A6541EB40}"/>
          </ac:spMkLst>
        </pc:spChg>
        <pc:spChg chg="mod">
          <ac:chgData name="Eldert Grootenboer" userId="3fe8758b2c2b58d2" providerId="LiveId" clId="{45897FA1-1A19-41AC-9DAF-64F6ACC83477}" dt="2020-06-03T10:16:34.428" v="767" actId="164"/>
          <ac:spMkLst>
            <pc:docMk/>
            <pc:sldMk cId="3000202429" sldId="1576"/>
            <ac:spMk id="161" creationId="{003D4843-2E42-410E-BDF4-422D6B71DD94}"/>
          </ac:spMkLst>
        </pc:spChg>
        <pc:spChg chg="mod">
          <ac:chgData name="Eldert Grootenboer" userId="3fe8758b2c2b58d2" providerId="LiveId" clId="{45897FA1-1A19-41AC-9DAF-64F6ACC83477}" dt="2020-06-03T10:16:34.428" v="767" actId="164"/>
          <ac:spMkLst>
            <pc:docMk/>
            <pc:sldMk cId="3000202429" sldId="1576"/>
            <ac:spMk id="162" creationId="{25C6501F-DE95-43DA-91E1-5736A2E8B639}"/>
          </ac:spMkLst>
        </pc:spChg>
        <pc:spChg chg="mod">
          <ac:chgData name="Eldert Grootenboer" userId="3fe8758b2c2b58d2" providerId="LiveId" clId="{45897FA1-1A19-41AC-9DAF-64F6ACC83477}" dt="2020-06-03T09:52:58.651" v="556" actId="1038"/>
          <ac:spMkLst>
            <pc:docMk/>
            <pc:sldMk cId="3000202429" sldId="1576"/>
            <ac:spMk id="16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64"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65" creationId="{0071D99C-5DD7-4269-A60F-420F37172D77}"/>
          </ac:spMkLst>
        </pc:spChg>
        <pc:spChg chg="mod">
          <ac:chgData name="Eldert Grootenboer" userId="3fe8758b2c2b58d2" providerId="LiveId" clId="{45897FA1-1A19-41AC-9DAF-64F6ACC83477}" dt="2020-06-03T10:16:34.428" v="767" actId="164"/>
          <ac:spMkLst>
            <pc:docMk/>
            <pc:sldMk cId="3000202429" sldId="1576"/>
            <ac:spMk id="166" creationId="{9CFF396A-7031-4F5B-8E15-9668C341BAD4}"/>
          </ac:spMkLst>
        </pc:spChg>
        <pc:spChg chg="mod">
          <ac:chgData name="Eldert Grootenboer" userId="3fe8758b2c2b58d2" providerId="LiveId" clId="{45897FA1-1A19-41AC-9DAF-64F6ACC83477}" dt="2020-06-03T10:16:34.428" v="767" actId="164"/>
          <ac:spMkLst>
            <pc:docMk/>
            <pc:sldMk cId="3000202429" sldId="1576"/>
            <ac:spMk id="167" creationId="{22CD55D6-5D34-4F51-ACC1-54CAFC9770CF}"/>
          </ac:spMkLst>
        </pc:spChg>
        <pc:spChg chg="mod">
          <ac:chgData name="Eldert Grootenboer" userId="3fe8758b2c2b58d2" providerId="LiveId" clId="{45897FA1-1A19-41AC-9DAF-64F6ACC83477}" dt="2020-06-03T10:16:34.428" v="767" actId="164"/>
          <ac:spMkLst>
            <pc:docMk/>
            <pc:sldMk cId="3000202429" sldId="1576"/>
            <ac:spMk id="168" creationId="{FE04BA2C-BF82-4AEF-A894-54D3741B3A83}"/>
          </ac:spMkLst>
        </pc:spChg>
        <pc:spChg chg="mod">
          <ac:chgData name="Eldert Grootenboer" userId="3fe8758b2c2b58d2" providerId="LiveId" clId="{45897FA1-1A19-41AC-9DAF-64F6ACC83477}" dt="2020-06-03T10:16:34.428" v="767" actId="164"/>
          <ac:spMkLst>
            <pc:docMk/>
            <pc:sldMk cId="3000202429" sldId="1576"/>
            <ac:spMk id="169" creationId="{A02D9BC6-47CF-4CFC-ADF5-D5A180BFC661}"/>
          </ac:spMkLst>
        </pc:spChg>
        <pc:spChg chg="mod">
          <ac:chgData name="Eldert Grootenboer" userId="3fe8758b2c2b58d2" providerId="LiveId" clId="{45897FA1-1A19-41AC-9DAF-64F6ACC83477}" dt="2020-06-03T10:16:34.428" v="767" actId="164"/>
          <ac:spMkLst>
            <pc:docMk/>
            <pc:sldMk cId="3000202429" sldId="1576"/>
            <ac:spMk id="170" creationId="{155D2E95-C28F-4287-8952-C5A78DA6FC5A}"/>
          </ac:spMkLst>
        </pc:spChg>
        <pc:spChg chg="mod">
          <ac:chgData name="Eldert Grootenboer" userId="3fe8758b2c2b58d2" providerId="LiveId" clId="{45897FA1-1A19-41AC-9DAF-64F6ACC83477}" dt="2020-06-03T10:16:34.428" v="767" actId="164"/>
          <ac:spMkLst>
            <pc:docMk/>
            <pc:sldMk cId="3000202429" sldId="1576"/>
            <ac:spMk id="171" creationId="{D85C518F-403D-4D3F-BBB4-B11DD572DD6C}"/>
          </ac:spMkLst>
        </pc:spChg>
        <pc:spChg chg="mod">
          <ac:chgData name="Eldert Grootenboer" userId="3fe8758b2c2b58d2" providerId="LiveId" clId="{45897FA1-1A19-41AC-9DAF-64F6ACC83477}" dt="2020-06-03T10:16:34.428" v="767" actId="164"/>
          <ac:spMkLst>
            <pc:docMk/>
            <pc:sldMk cId="3000202429" sldId="1576"/>
            <ac:spMk id="172" creationId="{F1844233-8B0A-4682-8406-A03691EA76B0}"/>
          </ac:spMkLst>
        </pc:spChg>
        <pc:spChg chg="mod">
          <ac:chgData name="Eldert Grootenboer" userId="3fe8758b2c2b58d2" providerId="LiveId" clId="{45897FA1-1A19-41AC-9DAF-64F6ACC83477}" dt="2020-06-03T10:16:34.428" v="767" actId="164"/>
          <ac:spMkLst>
            <pc:docMk/>
            <pc:sldMk cId="3000202429" sldId="1576"/>
            <ac:spMk id="173" creationId="{EE1F4A2A-8CB7-434D-A2F5-E66323959A6D}"/>
          </ac:spMkLst>
        </pc:spChg>
        <pc:spChg chg="mod">
          <ac:chgData name="Eldert Grootenboer" userId="3fe8758b2c2b58d2" providerId="LiveId" clId="{45897FA1-1A19-41AC-9DAF-64F6ACC83477}" dt="2020-06-03T09:52:58.651" v="556" actId="1038"/>
          <ac:spMkLst>
            <pc:docMk/>
            <pc:sldMk cId="3000202429" sldId="1576"/>
            <ac:spMk id="17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3"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84" creationId="{CCF80FD7-842A-4722-94DD-4CE48B85AE23}"/>
          </ac:spMkLst>
        </pc:spChg>
        <pc:spChg chg="mod">
          <ac:chgData name="Eldert Grootenboer" userId="3fe8758b2c2b58d2" providerId="LiveId" clId="{45897FA1-1A19-41AC-9DAF-64F6ACC83477}" dt="2020-06-03T10:16:34.428" v="767" actId="164"/>
          <ac:spMkLst>
            <pc:docMk/>
            <pc:sldMk cId="3000202429" sldId="1576"/>
            <ac:spMk id="185" creationId="{FAC91F7F-1AEE-4200-86CF-1DEDEBC363B2}"/>
          </ac:spMkLst>
        </pc:spChg>
        <pc:spChg chg="mod">
          <ac:chgData name="Eldert Grootenboer" userId="3fe8758b2c2b58d2" providerId="LiveId" clId="{45897FA1-1A19-41AC-9DAF-64F6ACC83477}" dt="2020-06-03T09:52:58.651" v="556" actId="1038"/>
          <ac:spMkLst>
            <pc:docMk/>
            <pc:sldMk cId="3000202429" sldId="1576"/>
            <ac:spMk id="18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5"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96" creationId="{6B743BF6-AE3A-4684-B58B-E3C4EA115DFA}"/>
          </ac:spMkLst>
        </pc:spChg>
        <pc:spChg chg="mod">
          <ac:chgData name="Eldert Grootenboer" userId="3fe8758b2c2b58d2" providerId="LiveId" clId="{45897FA1-1A19-41AC-9DAF-64F6ACC83477}" dt="2020-06-03T10:16:34.428" v="767" actId="164"/>
          <ac:spMkLst>
            <pc:docMk/>
            <pc:sldMk cId="3000202429" sldId="1576"/>
            <ac:spMk id="197" creationId="{E4151B2A-E8BC-432F-9622-730ABFC4D954}"/>
          </ac:spMkLst>
        </pc:spChg>
        <pc:spChg chg="mod">
          <ac:chgData name="Eldert Grootenboer" userId="3fe8758b2c2b58d2" providerId="LiveId" clId="{45897FA1-1A19-41AC-9DAF-64F6ACC83477}" dt="2020-06-03T10:16:34.428" v="767" actId="164"/>
          <ac:spMkLst>
            <pc:docMk/>
            <pc:sldMk cId="3000202429" sldId="1576"/>
            <ac:spMk id="198" creationId="{36FD778C-1C79-47F8-B262-6E9114BB5F32}"/>
          </ac:spMkLst>
        </pc:spChg>
        <pc:spChg chg="mod">
          <ac:chgData name="Eldert Grootenboer" userId="3fe8758b2c2b58d2" providerId="LiveId" clId="{45897FA1-1A19-41AC-9DAF-64F6ACC83477}" dt="2020-06-03T09:52:58.651" v="556" actId="1038"/>
          <ac:spMkLst>
            <pc:docMk/>
            <pc:sldMk cId="3000202429" sldId="1576"/>
            <ac:spMk id="200"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01" creationId="{64C93C1E-F99E-4097-8ECF-3EFF622B6603}"/>
          </ac:spMkLst>
        </pc:spChg>
        <pc:spChg chg="mod">
          <ac:chgData name="Eldert Grootenboer" userId="3fe8758b2c2b58d2" providerId="LiveId" clId="{45897FA1-1A19-41AC-9DAF-64F6ACC83477}" dt="2020-06-03T10:16:34.428" v="767" actId="164"/>
          <ac:spMkLst>
            <pc:docMk/>
            <pc:sldMk cId="3000202429" sldId="1576"/>
            <ac:spMk id="202" creationId="{2B1D3337-4EE1-4B93-B042-3FD940B2446D}"/>
          </ac:spMkLst>
        </pc:spChg>
        <pc:spChg chg="mod">
          <ac:chgData name="Eldert Grootenboer" userId="3fe8758b2c2b58d2" providerId="LiveId" clId="{45897FA1-1A19-41AC-9DAF-64F6ACC83477}" dt="2020-06-03T10:16:34.428" v="767" actId="164"/>
          <ac:spMkLst>
            <pc:docMk/>
            <pc:sldMk cId="3000202429" sldId="1576"/>
            <ac:spMk id="203" creationId="{E47181A6-74DC-413E-9C5C-9DB1870B5A35}"/>
          </ac:spMkLst>
        </pc:spChg>
        <pc:spChg chg="mod">
          <ac:chgData name="Eldert Grootenboer" userId="3fe8758b2c2b58d2" providerId="LiveId" clId="{45897FA1-1A19-41AC-9DAF-64F6ACC83477}" dt="2020-06-03T09:52:58.651" v="556" actId="1038"/>
          <ac:spMkLst>
            <pc:docMk/>
            <pc:sldMk cId="3000202429" sldId="1576"/>
            <ac:spMk id="20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0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7"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18" creationId="{F7C55A22-058C-4229-85F8-223CD3FCF957}"/>
          </ac:spMkLst>
        </pc:spChg>
        <pc:spChg chg="mod">
          <ac:chgData name="Eldert Grootenboer" userId="3fe8758b2c2b58d2" providerId="LiveId" clId="{45897FA1-1A19-41AC-9DAF-64F6ACC83477}" dt="2020-06-03T09:52:58.651" v="556" actId="1038"/>
          <ac:spMkLst>
            <pc:docMk/>
            <pc:sldMk cId="3000202429" sldId="1576"/>
            <ac:spMk id="220"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21" creationId="{6A3025BA-BDEC-49BB-95A4-11DD7D099BB3}"/>
          </ac:spMkLst>
        </pc:spChg>
        <pc:spChg chg="mod">
          <ac:chgData name="Eldert Grootenboer" userId="3fe8758b2c2b58d2" providerId="LiveId" clId="{45897FA1-1A19-41AC-9DAF-64F6ACC83477}" dt="2020-06-03T10:16:34.428" v="767" actId="164"/>
          <ac:spMkLst>
            <pc:docMk/>
            <pc:sldMk cId="3000202429" sldId="1576"/>
            <ac:spMk id="222" creationId="{4A52380D-A76C-43A0-B800-2C657B9624F0}"/>
          </ac:spMkLst>
        </pc:spChg>
        <pc:grpChg chg="add del mod">
          <ac:chgData name="Eldert Grootenboer" userId="3fe8758b2c2b58d2" providerId="LiveId" clId="{45897FA1-1A19-41AC-9DAF-64F6ACC83477}" dt="2020-06-03T09:56:33.184" v="575" actId="21"/>
          <ac:grpSpMkLst>
            <pc:docMk/>
            <pc:sldMk cId="3000202429" sldId="1576"/>
            <ac:grpSpMk id="6" creationId="{A9084755-B6CE-41D0-941C-5EC5B492ECBA}"/>
          </ac:grpSpMkLst>
        </pc:grpChg>
        <pc:grpChg chg="add mod">
          <ac:chgData name="Eldert Grootenboer" userId="3fe8758b2c2b58d2" providerId="LiveId" clId="{45897FA1-1A19-41AC-9DAF-64F6ACC83477}" dt="2020-06-03T10:16:36.736" v="768" actId="164"/>
          <ac:grpSpMkLst>
            <pc:docMk/>
            <pc:sldMk cId="3000202429" sldId="1576"/>
            <ac:grpSpMk id="7" creationId="{7D506A4A-AECF-4283-984B-453267BCCFE7}"/>
          </ac:grpSpMkLst>
        </pc:grpChg>
        <pc:grpChg chg="add mod">
          <ac:chgData name="Eldert Grootenboer" userId="3fe8758b2c2b58d2" providerId="LiveId" clId="{45897FA1-1A19-41AC-9DAF-64F6ACC83477}" dt="2020-06-03T10:16:39.247" v="769" actId="164"/>
          <ac:grpSpMkLst>
            <pc:docMk/>
            <pc:sldMk cId="3000202429" sldId="1576"/>
            <ac:grpSpMk id="8" creationId="{8F6FC6D7-BC5D-4350-95BF-99E2E5FD0205}"/>
          </ac:grpSpMkLst>
        </pc:grpChg>
        <pc:grpChg chg="add mod">
          <ac:chgData name="Eldert Grootenboer" userId="3fe8758b2c2b58d2" providerId="LiveId" clId="{45897FA1-1A19-41AC-9DAF-64F6ACC83477}" dt="2020-06-03T10:16:40.475" v="770" actId="164"/>
          <ac:grpSpMkLst>
            <pc:docMk/>
            <pc:sldMk cId="3000202429" sldId="1576"/>
            <ac:grpSpMk id="9" creationId="{DF196204-8A8B-4454-9B6A-1D25AED75680}"/>
          </ac:grpSpMkLst>
        </pc:grpChg>
        <pc:grpChg chg="add del mod">
          <ac:chgData name="Eldert Grootenboer" userId="3fe8758b2c2b58d2" providerId="LiveId" clId="{45897FA1-1A19-41AC-9DAF-64F6ACC83477}" dt="2020-06-03T10:13:38.496" v="703" actId="165"/>
          <ac:grpSpMkLst>
            <pc:docMk/>
            <pc:sldMk cId="3000202429" sldId="1576"/>
            <ac:grpSpMk id="83" creationId="{1A5243CD-E227-4D58-9236-A301BA1AC4DE}"/>
          </ac:grpSpMkLst>
        </pc:grpChg>
        <pc:grpChg chg="mod topLvl">
          <ac:chgData name="Eldert Grootenboer" userId="3fe8758b2c2b58d2" providerId="LiveId" clId="{45897FA1-1A19-41AC-9DAF-64F6ACC83477}" dt="2020-06-03T10:16:36.736" v="768" actId="164"/>
          <ac:grpSpMkLst>
            <pc:docMk/>
            <pc:sldMk cId="3000202429" sldId="1576"/>
            <ac:grpSpMk id="92" creationId="{C0444CFE-37DA-4A8A-A7C7-E9B64546718E}"/>
          </ac:grpSpMkLst>
        </pc:grpChg>
        <pc:grpChg chg="mod topLvl">
          <ac:chgData name="Eldert Grootenboer" userId="3fe8758b2c2b58d2" providerId="LiveId" clId="{45897FA1-1A19-41AC-9DAF-64F6ACC83477}" dt="2020-06-03T10:16:36.736" v="768" actId="164"/>
          <ac:grpSpMkLst>
            <pc:docMk/>
            <pc:sldMk cId="3000202429" sldId="1576"/>
            <ac:grpSpMk id="93" creationId="{37633C00-CD14-4A9F-A349-FDE6CC0027CC}"/>
          </ac:grpSpMkLst>
        </pc:grpChg>
        <pc:grpChg chg="mod topLvl">
          <ac:chgData name="Eldert Grootenboer" userId="3fe8758b2c2b58d2" providerId="LiveId" clId="{45897FA1-1A19-41AC-9DAF-64F6ACC83477}" dt="2020-06-03T10:16:36.736" v="768" actId="164"/>
          <ac:grpSpMkLst>
            <pc:docMk/>
            <pc:sldMk cId="3000202429" sldId="1576"/>
            <ac:grpSpMk id="97" creationId="{DBE16F89-5CC1-4E22-B99B-9F7326772F4D}"/>
          </ac:grpSpMkLst>
        </pc:grpChg>
        <pc:grpChg chg="mod topLvl">
          <ac:chgData name="Eldert Grootenboer" userId="3fe8758b2c2b58d2" providerId="LiveId" clId="{45897FA1-1A19-41AC-9DAF-64F6ACC83477}" dt="2020-06-03T10:16:36.736" v="768" actId="164"/>
          <ac:grpSpMkLst>
            <pc:docMk/>
            <pc:sldMk cId="3000202429" sldId="1576"/>
            <ac:grpSpMk id="98" creationId="{62DF2D48-9A0A-445A-9640-29ADDB004B43}"/>
          </ac:grpSpMkLst>
        </pc:grpChg>
        <pc:grpChg chg="mod">
          <ac:chgData name="Eldert Grootenboer" userId="3fe8758b2c2b58d2" providerId="LiveId" clId="{45897FA1-1A19-41AC-9DAF-64F6ACC83477}" dt="2020-06-03T09:52:58.651" v="556" actId="1038"/>
          <ac:grpSpMkLst>
            <pc:docMk/>
            <pc:sldMk cId="3000202429" sldId="1576"/>
            <ac:grpSpMk id="134"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41"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49"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74" creationId="{00000000-0000-0000-0000-000000000000}"/>
          </ac:grpSpMkLst>
        </pc:grpChg>
        <pc:picChg chg="mod">
          <ac:chgData name="Eldert Grootenboer" userId="3fe8758b2c2b58d2" providerId="LiveId" clId="{45897FA1-1A19-41AC-9DAF-64F6ACC83477}" dt="2020-06-03T09:52:58.651" v="556" actId="1038"/>
          <ac:picMkLst>
            <pc:docMk/>
            <pc:sldMk cId="3000202429" sldId="1576"/>
            <ac:picMk id="14"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5"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6"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7"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1"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2"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3"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79" creationId="{00000000-0000-0000-0000-000000000000}"/>
          </ac:picMkLst>
        </pc:picChg>
        <pc:picChg chg="mod topLvl">
          <ac:chgData name="Eldert Grootenboer" userId="3fe8758b2c2b58d2" providerId="LiveId" clId="{45897FA1-1A19-41AC-9DAF-64F6ACC83477}" dt="2020-06-03T10:16:36.736" v="768" actId="164"/>
          <ac:picMkLst>
            <pc:docMk/>
            <pc:sldMk cId="3000202429" sldId="1576"/>
            <ac:picMk id="87" creationId="{84C20B37-D7A8-4975-BE3B-86BA2445BC49}"/>
          </ac:picMkLst>
        </pc:picChg>
        <pc:picChg chg="mod topLvl">
          <ac:chgData name="Eldert Grootenboer" userId="3fe8758b2c2b58d2" providerId="LiveId" clId="{45897FA1-1A19-41AC-9DAF-64F6ACC83477}" dt="2020-06-03T10:16:36.736" v="768" actId="164"/>
          <ac:picMkLst>
            <pc:docMk/>
            <pc:sldMk cId="3000202429" sldId="1576"/>
            <ac:picMk id="103" creationId="{0D961F6D-DA24-4F72-AA7A-8EA7A185FE58}"/>
          </ac:picMkLst>
        </pc:picChg>
        <pc:picChg chg="mod topLvl">
          <ac:chgData name="Eldert Grootenboer" userId="3fe8758b2c2b58d2" providerId="LiveId" clId="{45897FA1-1A19-41AC-9DAF-64F6ACC83477}" dt="2020-06-03T10:16:39.247" v="769" actId="164"/>
          <ac:picMkLst>
            <pc:docMk/>
            <pc:sldMk cId="3000202429" sldId="1576"/>
            <ac:picMk id="107" creationId="{779EB949-A09D-41F2-A1EF-26D7295DA0BB}"/>
          </ac:picMkLst>
        </pc:picChg>
        <pc:picChg chg="mod topLvl">
          <ac:chgData name="Eldert Grootenboer" userId="3fe8758b2c2b58d2" providerId="LiveId" clId="{45897FA1-1A19-41AC-9DAF-64F6ACC83477}" dt="2020-06-03T10:16:39.247" v="769" actId="164"/>
          <ac:picMkLst>
            <pc:docMk/>
            <pc:sldMk cId="3000202429" sldId="1576"/>
            <ac:picMk id="113" creationId="{B12051E4-16B9-4EA7-B8AA-CC5FDE3BBBA7}"/>
          </ac:picMkLst>
        </pc:picChg>
        <pc:picChg chg="mod topLvl">
          <ac:chgData name="Eldert Grootenboer" userId="3fe8758b2c2b58d2" providerId="LiveId" clId="{45897FA1-1A19-41AC-9DAF-64F6ACC83477}" dt="2020-06-03T10:16:39.247" v="769" actId="164"/>
          <ac:picMkLst>
            <pc:docMk/>
            <pc:sldMk cId="3000202429" sldId="1576"/>
            <ac:picMk id="114" creationId="{FCB91086-49A0-4FD4-B9BC-802617722B03}"/>
          </ac:picMkLst>
        </pc:picChg>
        <pc:picChg chg="mod topLvl">
          <ac:chgData name="Eldert Grootenboer" userId="3fe8758b2c2b58d2" providerId="LiveId" clId="{45897FA1-1A19-41AC-9DAF-64F6ACC83477}" dt="2020-06-03T10:16:39.247" v="769" actId="164"/>
          <ac:picMkLst>
            <pc:docMk/>
            <pc:sldMk cId="3000202429" sldId="1576"/>
            <ac:picMk id="115" creationId="{9FE798B2-0FA8-4949-8590-5A99841411C0}"/>
          </ac:picMkLst>
        </pc:picChg>
        <pc:picChg chg="mod topLvl">
          <ac:chgData name="Eldert Grootenboer" userId="3fe8758b2c2b58d2" providerId="LiveId" clId="{45897FA1-1A19-41AC-9DAF-64F6ACC83477}" dt="2020-06-03T10:16:39.247" v="769" actId="164"/>
          <ac:picMkLst>
            <pc:docMk/>
            <pc:sldMk cId="3000202429" sldId="1576"/>
            <ac:picMk id="117" creationId="{1AE591C2-4329-4828-B93F-FDD91492B6AC}"/>
          </ac:picMkLst>
        </pc:picChg>
        <pc:picChg chg="mod topLvl">
          <ac:chgData name="Eldert Grootenboer" userId="3fe8758b2c2b58d2" providerId="LiveId" clId="{45897FA1-1A19-41AC-9DAF-64F6ACC83477}" dt="2020-06-03T10:16:39.247" v="769" actId="164"/>
          <ac:picMkLst>
            <pc:docMk/>
            <pc:sldMk cId="3000202429" sldId="1576"/>
            <ac:picMk id="118" creationId="{F4B4F279-48B9-482D-824D-0210A7EEA475}"/>
          </ac:picMkLst>
        </pc:picChg>
        <pc:picChg chg="mod topLvl">
          <ac:chgData name="Eldert Grootenboer" userId="3fe8758b2c2b58d2" providerId="LiveId" clId="{45897FA1-1A19-41AC-9DAF-64F6ACC83477}" dt="2020-06-03T10:16:39.247" v="769" actId="164"/>
          <ac:picMkLst>
            <pc:docMk/>
            <pc:sldMk cId="3000202429" sldId="1576"/>
            <ac:picMk id="119" creationId="{E8F52891-E658-4AEC-AB55-3B2579BE7725}"/>
          </ac:picMkLst>
        </pc:picChg>
        <pc:picChg chg="mod topLvl">
          <ac:chgData name="Eldert Grootenboer" userId="3fe8758b2c2b58d2" providerId="LiveId" clId="{45897FA1-1A19-41AC-9DAF-64F6ACC83477}" dt="2020-06-03T10:16:39.247" v="769" actId="164"/>
          <ac:picMkLst>
            <pc:docMk/>
            <pc:sldMk cId="3000202429" sldId="1576"/>
            <ac:picMk id="120" creationId="{1CA8A2D0-BA59-439B-BE7B-A4F5F80F0833}"/>
          </ac:picMkLst>
        </pc:picChg>
        <pc:picChg chg="mod topLvl">
          <ac:chgData name="Eldert Grootenboer" userId="3fe8758b2c2b58d2" providerId="LiveId" clId="{45897FA1-1A19-41AC-9DAF-64F6ACC83477}" dt="2020-06-03T10:16:40.475" v="770" actId="164"/>
          <ac:picMkLst>
            <pc:docMk/>
            <pc:sldMk cId="3000202429" sldId="1576"/>
            <ac:picMk id="124" creationId="{8530AA74-3DBB-446A-A220-54248DE475CA}"/>
          </ac:picMkLst>
        </pc:picChg>
        <pc:picChg chg="mod topLvl">
          <ac:chgData name="Eldert Grootenboer" userId="3fe8758b2c2b58d2" providerId="LiveId" clId="{45897FA1-1A19-41AC-9DAF-64F6ACC83477}" dt="2020-06-03T10:16:40.475" v="770" actId="164"/>
          <ac:picMkLst>
            <pc:docMk/>
            <pc:sldMk cId="3000202429" sldId="1576"/>
            <ac:picMk id="127" creationId="{D9D8AF36-B9E7-4F10-8FDE-F49B2DE1F638}"/>
          </ac:picMkLst>
        </pc:picChg>
        <pc:picChg chg="mod topLvl">
          <ac:chgData name="Eldert Grootenboer" userId="3fe8758b2c2b58d2" providerId="LiveId" clId="{45897FA1-1A19-41AC-9DAF-64F6ACC83477}" dt="2020-06-03T10:16:40.475" v="770" actId="164"/>
          <ac:picMkLst>
            <pc:docMk/>
            <pc:sldMk cId="3000202429" sldId="1576"/>
            <ac:picMk id="128" creationId="{1FBC2DF9-5784-44AF-82A0-02335521C5CD}"/>
          </ac:picMkLst>
        </pc:picChg>
        <pc:picChg chg="mod topLvl">
          <ac:chgData name="Eldert Grootenboer" userId="3fe8758b2c2b58d2" providerId="LiveId" clId="{45897FA1-1A19-41AC-9DAF-64F6ACC83477}" dt="2020-06-03T10:16:40.475" v="770" actId="164"/>
          <ac:picMkLst>
            <pc:docMk/>
            <pc:sldMk cId="3000202429" sldId="1576"/>
            <ac:picMk id="155" creationId="{AE8FDC09-CD14-4C9B-B75B-FC0C90E37D93}"/>
          </ac:picMkLst>
        </pc:picChg>
        <pc:picChg chg="mod topLvl">
          <ac:chgData name="Eldert Grootenboer" userId="3fe8758b2c2b58d2" providerId="LiveId" clId="{45897FA1-1A19-41AC-9DAF-64F6ACC83477}" dt="2020-06-03T10:16:40.475" v="770" actId="164"/>
          <ac:picMkLst>
            <pc:docMk/>
            <pc:sldMk cId="3000202429" sldId="1576"/>
            <ac:picMk id="156" creationId="{61B63274-B934-4796-B106-5C2F430F8498}"/>
          </ac:picMkLst>
        </pc:picChg>
        <pc:picChg chg="mod topLvl">
          <ac:chgData name="Eldert Grootenboer" userId="3fe8758b2c2b58d2" providerId="LiveId" clId="{45897FA1-1A19-41AC-9DAF-64F6ACC83477}" dt="2020-06-03T10:16:40.475" v="770" actId="164"/>
          <ac:picMkLst>
            <pc:docMk/>
            <pc:sldMk cId="3000202429" sldId="1576"/>
            <ac:picMk id="157" creationId="{8E3E1894-F6C5-47D2-86C8-6984EDAD3D38}"/>
          </ac:picMkLst>
        </pc:picChg>
        <pc:picChg chg="mod">
          <ac:chgData name="Eldert Grootenboer" userId="3fe8758b2c2b58d2" providerId="LiveId" clId="{45897FA1-1A19-41AC-9DAF-64F6ACC83477}" dt="2020-06-03T09:52:58.651" v="556" actId="1038"/>
          <ac:picMkLst>
            <pc:docMk/>
            <pc:sldMk cId="3000202429" sldId="1576"/>
            <ac:picMk id="18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92"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5"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6"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7"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13" creationId="{00000000-0000-0000-0000-000000000000}"/>
          </ac:picMkLst>
        </pc:picChg>
        <pc:cxnChg chg="mod">
          <ac:chgData name="Eldert Grootenboer" userId="3fe8758b2c2b58d2" providerId="LiveId" clId="{45897FA1-1A19-41AC-9DAF-64F6ACC83477}" dt="2020-06-03T09:52:58.651" v="556" actId="1038"/>
          <ac:cxnSpMkLst>
            <pc:docMk/>
            <pc:sldMk cId="3000202429" sldId="1576"/>
            <ac:cxnSpMk id="7" creationId="{00000000-0000-0000-0000-000000000000}"/>
          </ac:cxnSpMkLst>
        </pc:cxnChg>
        <pc:cxnChg chg="mod topLvl">
          <ac:chgData name="Eldert Grootenboer" userId="3fe8758b2c2b58d2" providerId="LiveId" clId="{45897FA1-1A19-41AC-9DAF-64F6ACC83477}" dt="2020-06-03T10:13:38.496" v="703" actId="165"/>
          <ac:cxnSpMkLst>
            <pc:docMk/>
            <pc:sldMk cId="3000202429" sldId="1576"/>
            <ac:cxnSpMk id="88" creationId="{0EBA2C04-6152-451C-B0B9-B6FC2EEBE622}"/>
          </ac:cxnSpMkLst>
        </pc:cxnChg>
        <pc:cxnChg chg="mod topLvl">
          <ac:chgData name="Eldert Grootenboer" userId="3fe8758b2c2b58d2" providerId="LiveId" clId="{45897FA1-1A19-41AC-9DAF-64F6ACC83477}" dt="2020-06-03T10:16:36.736" v="768" actId="164"/>
          <ac:cxnSpMkLst>
            <pc:docMk/>
            <pc:sldMk cId="3000202429" sldId="1576"/>
            <ac:cxnSpMk id="90" creationId="{56433168-016E-4570-862E-5CF991E9606A}"/>
          </ac:cxnSpMkLst>
        </pc:cxnChg>
        <pc:cxnChg chg="mod topLvl">
          <ac:chgData name="Eldert Grootenboer" userId="3fe8758b2c2b58d2" providerId="LiveId" clId="{45897FA1-1A19-41AC-9DAF-64F6ACC83477}" dt="2020-06-03T10:16:36.736" v="768" actId="164"/>
          <ac:cxnSpMkLst>
            <pc:docMk/>
            <pc:sldMk cId="3000202429" sldId="1576"/>
            <ac:cxnSpMk id="91" creationId="{DBAA9349-0BC9-4087-93D6-B2D312BDAF97}"/>
          </ac:cxnSpMkLst>
        </pc:cxnChg>
        <pc:cxnChg chg="mod topLvl">
          <ac:chgData name="Eldert Grootenboer" userId="3fe8758b2c2b58d2" providerId="LiveId" clId="{45897FA1-1A19-41AC-9DAF-64F6ACC83477}" dt="2020-06-03T10:16:36.736" v="768" actId="164"/>
          <ac:cxnSpMkLst>
            <pc:docMk/>
            <pc:sldMk cId="3000202429" sldId="1576"/>
            <ac:cxnSpMk id="101" creationId="{35593FFA-8426-4EBB-854D-92FDBAFD3EE5}"/>
          </ac:cxnSpMkLst>
        </pc:cxnChg>
        <pc:cxnChg chg="mod topLvl">
          <ac:chgData name="Eldert Grootenboer" userId="3fe8758b2c2b58d2" providerId="LiveId" clId="{45897FA1-1A19-41AC-9DAF-64F6ACC83477}" dt="2020-06-03T10:16:36.736" v="768" actId="164"/>
          <ac:cxnSpMkLst>
            <pc:docMk/>
            <pc:sldMk cId="3000202429" sldId="1576"/>
            <ac:cxnSpMk id="104" creationId="{9CB23353-01E0-4E8B-B1B3-B4757B50251F}"/>
          </ac:cxnSpMkLst>
        </pc:cxnChg>
        <pc:cxnChg chg="mod topLvl">
          <ac:chgData name="Eldert Grootenboer" userId="3fe8758b2c2b58d2" providerId="LiveId" clId="{45897FA1-1A19-41AC-9DAF-64F6ACC83477}" dt="2020-06-03T10:16:39.247" v="769" actId="164"/>
          <ac:cxnSpMkLst>
            <pc:docMk/>
            <pc:sldMk cId="3000202429" sldId="1576"/>
            <ac:cxnSpMk id="109" creationId="{14795603-2DB8-4C24-B196-E0F17BA178EC}"/>
          </ac:cxnSpMkLst>
        </pc:cxnChg>
        <pc:cxnChg chg="mod topLvl">
          <ac:chgData name="Eldert Grootenboer" userId="3fe8758b2c2b58d2" providerId="LiveId" clId="{45897FA1-1A19-41AC-9DAF-64F6ACC83477}" dt="2020-06-03T10:16:39.247" v="769" actId="164"/>
          <ac:cxnSpMkLst>
            <pc:docMk/>
            <pc:sldMk cId="3000202429" sldId="1576"/>
            <ac:cxnSpMk id="111" creationId="{0BF89C5B-5280-46D9-9822-4072DDE7016F}"/>
          </ac:cxnSpMkLst>
        </pc:cxnChg>
        <pc:cxnChg chg="mod topLvl">
          <ac:chgData name="Eldert Grootenboer" userId="3fe8758b2c2b58d2" providerId="LiveId" clId="{45897FA1-1A19-41AC-9DAF-64F6ACC83477}" dt="2020-06-03T10:16:40.475" v="770" actId="164"/>
          <ac:cxnSpMkLst>
            <pc:docMk/>
            <pc:sldMk cId="3000202429" sldId="1576"/>
            <ac:cxnSpMk id="126" creationId="{2EC53C30-08D2-404D-84C2-5E7FCB91CD69}"/>
          </ac:cxnSpMkLst>
        </pc:cxnChg>
        <pc:cxnChg chg="mod">
          <ac:chgData name="Eldert Grootenboer" userId="3fe8758b2c2b58d2" providerId="LiveId" clId="{45897FA1-1A19-41AC-9DAF-64F6ACC83477}" dt="2020-06-03T09:52:58.651" v="556" actId="1038"/>
          <ac:cxnSpMkLst>
            <pc:docMk/>
            <pc:sldMk cId="3000202429" sldId="1576"/>
            <ac:cxnSpMk id="132"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33" creationId="{00000000-0000-0000-0000-000000000000}"/>
          </ac:cxnSpMkLst>
        </pc:cxnChg>
        <pc:cxnChg chg="mod topLvl">
          <ac:chgData name="Eldert Grootenboer" userId="3fe8758b2c2b58d2" providerId="LiveId" clId="{45897FA1-1A19-41AC-9DAF-64F6ACC83477}" dt="2020-06-03T10:16:40.475" v="770" actId="164"/>
          <ac:cxnSpMkLst>
            <pc:docMk/>
            <pc:sldMk cId="3000202429" sldId="1576"/>
            <ac:cxnSpMk id="154" creationId="{4B5A80F4-79D3-4950-8EE2-9A6E48C2B700}"/>
          </ac:cxnSpMkLst>
        </pc:cxnChg>
        <pc:cxnChg chg="mod">
          <ac:chgData name="Eldert Grootenboer" userId="3fe8758b2c2b58d2" providerId="LiveId" clId="{45897FA1-1A19-41AC-9DAF-64F6ACC83477}" dt="2020-06-03T09:52:58.651" v="556" actId="1038"/>
          <ac:cxnSpMkLst>
            <pc:docMk/>
            <pc:sldMk cId="3000202429" sldId="1576"/>
            <ac:cxnSpMk id="186"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89"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94"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99"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215"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219" creationId="{00000000-0000-0000-0000-000000000000}"/>
          </ac:cxnSpMkLst>
        </pc:cxnChg>
      </pc:sldChg>
      <pc:sldChg chg="addSp delSp modSp mod modTransition setBg modAnim chgLayout">
        <pc:chgData name="Eldert Grootenboer" userId="3fe8758b2c2b58d2" providerId="LiveId" clId="{45897FA1-1A19-41AC-9DAF-64F6ACC83477}" dt="2020-06-03T12:24:52.757" v="1134"/>
        <pc:sldMkLst>
          <pc:docMk/>
          <pc:sldMk cId="1478469026" sldId="1578"/>
        </pc:sldMkLst>
        <pc:spChg chg="add del mod">
          <ac:chgData name="Eldert Grootenboer" userId="3fe8758b2c2b58d2" providerId="LiveId" clId="{45897FA1-1A19-41AC-9DAF-64F6ACC83477}" dt="2020-06-03T09:44:23.103" v="505"/>
          <ac:spMkLst>
            <pc:docMk/>
            <pc:sldMk cId="1478469026" sldId="1578"/>
            <ac:spMk id="2" creationId="{7363C7ED-5F4C-41DF-8953-8BC9028C7C5C}"/>
          </ac:spMkLst>
        </pc:spChg>
        <pc:spChg chg="mod ord">
          <ac:chgData name="Eldert Grootenboer" userId="3fe8758b2c2b58d2" providerId="LiveId" clId="{45897FA1-1A19-41AC-9DAF-64F6ACC83477}" dt="2020-06-03T09:44:23.103" v="505"/>
          <ac:spMkLst>
            <pc:docMk/>
            <pc:sldMk cId="1478469026" sldId="1578"/>
            <ac:spMk id="4" creationId="{00000000-0000-0000-0000-000000000000}"/>
          </ac:spMkLst>
        </pc:spChg>
      </pc:sldChg>
      <pc:sldChg chg="addSp delSp modSp modTransition setBg">
        <pc:chgData name="Eldert Grootenboer" userId="3fe8758b2c2b58d2" providerId="LiveId" clId="{45897FA1-1A19-41AC-9DAF-64F6ACC83477}" dt="2020-06-03T12:24:52.757" v="1134"/>
        <pc:sldMkLst>
          <pc:docMk/>
          <pc:sldMk cId="3582398993" sldId="1581"/>
        </pc:sldMkLst>
        <pc:spChg chg="mod">
          <ac:chgData name="Eldert Grootenboer" userId="3fe8758b2c2b58d2" providerId="LiveId" clId="{45897FA1-1A19-41AC-9DAF-64F6ACC83477}" dt="2020-06-03T09:44:23.103" v="505"/>
          <ac:spMkLst>
            <pc:docMk/>
            <pc:sldMk cId="3582398993" sldId="1581"/>
            <ac:spMk id="3" creationId="{00000000-0000-0000-0000-000000000000}"/>
          </ac:spMkLst>
        </pc:spChg>
        <pc:spChg chg="add del mod">
          <ac:chgData name="Eldert Grootenboer" userId="3fe8758b2c2b58d2" providerId="LiveId" clId="{45897FA1-1A19-41AC-9DAF-64F6ACC83477}" dt="2020-06-03T09:44:23.103" v="505"/>
          <ac:spMkLst>
            <pc:docMk/>
            <pc:sldMk cId="3582398993" sldId="1581"/>
            <ac:spMk id="6" creationId="{A27E8C01-1F77-486A-92FC-7B4EF55CDBEE}"/>
          </ac:spMkLst>
        </pc:spChg>
      </pc:sldChg>
      <pc:sldChg chg="addSp delSp modSp mod modTransition setBg modClrScheme chgLayout">
        <pc:chgData name="Eldert Grootenboer" userId="3fe8758b2c2b58d2" providerId="LiveId" clId="{45897FA1-1A19-41AC-9DAF-64F6ACC83477}" dt="2020-06-03T12:24:52.757" v="1134"/>
        <pc:sldMkLst>
          <pc:docMk/>
          <pc:sldMk cId="4028739318" sldId="1584"/>
        </pc:sldMkLst>
        <pc:spChg chg="mod ord">
          <ac:chgData name="Eldert Grootenboer" userId="3fe8758b2c2b58d2" providerId="LiveId" clId="{45897FA1-1A19-41AC-9DAF-64F6ACC83477}" dt="2020-06-03T10:21:32.857" v="808" actId="700"/>
          <ac:spMkLst>
            <pc:docMk/>
            <pc:sldMk cId="4028739318" sldId="1584"/>
            <ac:spMk id="2" creationId="{00000000-0000-0000-0000-000000000000}"/>
          </ac:spMkLst>
        </pc:spChg>
        <pc:spChg chg="add del mod">
          <ac:chgData name="Eldert Grootenboer" userId="3fe8758b2c2b58d2" providerId="LiveId" clId="{45897FA1-1A19-41AC-9DAF-64F6ACC83477}" dt="2020-06-03T09:44:23.103" v="505"/>
          <ac:spMkLst>
            <pc:docMk/>
            <pc:sldMk cId="4028739318" sldId="1584"/>
            <ac:spMk id="13" creationId="{296C3EF6-A4ED-4431-B4B8-3089838DFD12}"/>
          </ac:spMkLst>
        </pc:spChg>
        <pc:spChg chg="add del mod">
          <ac:chgData name="Eldert Grootenboer" userId="3fe8758b2c2b58d2" providerId="LiveId" clId="{45897FA1-1A19-41AC-9DAF-64F6ACC83477}" dt="2020-06-03T10:21:32.857" v="808" actId="700"/>
          <ac:spMkLst>
            <pc:docMk/>
            <pc:sldMk cId="4028739318" sldId="1584"/>
            <ac:spMk id="15" creationId="{F54D11D9-CCEB-4C1C-B59B-5181E99898E5}"/>
          </ac:spMkLst>
        </pc:spChg>
      </pc:sldChg>
      <pc:sldChg chg="addSp delSp modSp modTransition setBg">
        <pc:chgData name="Eldert Grootenboer" userId="3fe8758b2c2b58d2" providerId="LiveId" clId="{45897FA1-1A19-41AC-9DAF-64F6ACC83477}" dt="2020-06-03T12:53:35.584" v="1254" actId="1076"/>
        <pc:sldMkLst>
          <pc:docMk/>
          <pc:sldMk cId="2400613635" sldId="1590"/>
        </pc:sldMkLst>
        <pc:spChg chg="mod">
          <ac:chgData name="Eldert Grootenboer" userId="3fe8758b2c2b58d2" providerId="LiveId" clId="{45897FA1-1A19-41AC-9DAF-64F6ACC83477}" dt="2020-06-03T09:44:23.103" v="505"/>
          <ac:spMkLst>
            <pc:docMk/>
            <pc:sldMk cId="2400613635" sldId="1590"/>
            <ac:spMk id="2" creationId="{CC7011C7-DC3B-4CAD-9486-A5B5BD5C421B}"/>
          </ac:spMkLst>
        </pc:spChg>
        <pc:spChg chg="add del mod">
          <ac:chgData name="Eldert Grootenboer" userId="3fe8758b2c2b58d2" providerId="LiveId" clId="{45897FA1-1A19-41AC-9DAF-64F6ACC83477}" dt="2020-06-03T09:44:23.103" v="505"/>
          <ac:spMkLst>
            <pc:docMk/>
            <pc:sldMk cId="2400613635" sldId="1590"/>
            <ac:spMk id="28" creationId="{70ADAFA8-0E49-4012-B74D-FD81848A0367}"/>
          </ac:spMkLst>
        </pc:spChg>
        <pc:spChg chg="mod">
          <ac:chgData name="Eldert Grootenboer" userId="3fe8758b2c2b58d2" providerId="LiveId" clId="{45897FA1-1A19-41AC-9DAF-64F6ACC83477}" dt="2020-06-03T12:53:35.584" v="1254" actId="1076"/>
          <ac:spMkLst>
            <pc:docMk/>
            <pc:sldMk cId="2400613635" sldId="1590"/>
            <ac:spMk id="29" creationId="{119E6482-7D4A-4C1F-AD02-F159FB681FF1}"/>
          </ac:spMkLst>
        </pc:spChg>
        <pc:spChg chg="mod">
          <ac:chgData name="Eldert Grootenboer" userId="3fe8758b2c2b58d2" providerId="LiveId" clId="{45897FA1-1A19-41AC-9DAF-64F6ACC83477}" dt="2020-06-03T12:53:35.584" v="1254" actId="1076"/>
          <ac:spMkLst>
            <pc:docMk/>
            <pc:sldMk cId="2400613635" sldId="1590"/>
            <ac:spMk id="30" creationId="{94662593-4B0E-46A1-9442-2F5BE1CBA8EA}"/>
          </ac:spMkLst>
        </pc:spChg>
        <pc:spChg chg="mod">
          <ac:chgData name="Eldert Grootenboer" userId="3fe8758b2c2b58d2" providerId="LiveId" clId="{45897FA1-1A19-41AC-9DAF-64F6ACC83477}" dt="2020-06-03T12:53:35.584" v="1254" actId="1076"/>
          <ac:spMkLst>
            <pc:docMk/>
            <pc:sldMk cId="2400613635" sldId="1590"/>
            <ac:spMk id="32" creationId="{6C377618-9BB6-4128-8810-A0729ED9EDA8}"/>
          </ac:spMkLst>
        </pc:spChg>
        <pc:spChg chg="mod">
          <ac:chgData name="Eldert Grootenboer" userId="3fe8758b2c2b58d2" providerId="LiveId" clId="{45897FA1-1A19-41AC-9DAF-64F6ACC83477}" dt="2020-06-03T12:53:35.584" v="1254" actId="1076"/>
          <ac:spMkLst>
            <pc:docMk/>
            <pc:sldMk cId="2400613635" sldId="1590"/>
            <ac:spMk id="33" creationId="{F10E3DCF-F365-4897-9FCA-01558FA55E2A}"/>
          </ac:spMkLst>
        </pc:spChg>
        <pc:spChg chg="mod">
          <ac:chgData name="Eldert Grootenboer" userId="3fe8758b2c2b58d2" providerId="LiveId" clId="{45897FA1-1A19-41AC-9DAF-64F6ACC83477}" dt="2020-06-03T12:53:35.584" v="1254" actId="1076"/>
          <ac:spMkLst>
            <pc:docMk/>
            <pc:sldMk cId="2400613635" sldId="1590"/>
            <ac:spMk id="34" creationId="{D833FD02-3074-4614-8688-D5EFF799ADAB}"/>
          </ac:spMkLst>
        </pc:spChg>
        <pc:spChg chg="mod">
          <ac:chgData name="Eldert Grootenboer" userId="3fe8758b2c2b58d2" providerId="LiveId" clId="{45897FA1-1A19-41AC-9DAF-64F6ACC83477}" dt="2020-06-03T12:53:35.584" v="1254" actId="1076"/>
          <ac:spMkLst>
            <pc:docMk/>
            <pc:sldMk cId="2400613635" sldId="1590"/>
            <ac:spMk id="35" creationId="{D5950A40-F6D1-4064-888C-B498CF66C31B}"/>
          </ac:spMkLst>
        </pc:spChg>
        <pc:spChg chg="mod">
          <ac:chgData name="Eldert Grootenboer" userId="3fe8758b2c2b58d2" providerId="LiveId" clId="{45897FA1-1A19-41AC-9DAF-64F6ACC83477}" dt="2020-06-03T12:53:35.584" v="1254" actId="1076"/>
          <ac:spMkLst>
            <pc:docMk/>
            <pc:sldMk cId="2400613635" sldId="1590"/>
            <ac:spMk id="36" creationId="{887A8CB4-D1F6-42DF-8729-73C48B779D69}"/>
          </ac:spMkLst>
        </pc:spChg>
        <pc:spChg chg="mod">
          <ac:chgData name="Eldert Grootenboer" userId="3fe8758b2c2b58d2" providerId="LiveId" clId="{45897FA1-1A19-41AC-9DAF-64F6ACC83477}" dt="2020-06-03T12:53:35.584" v="1254" actId="1076"/>
          <ac:spMkLst>
            <pc:docMk/>
            <pc:sldMk cId="2400613635" sldId="1590"/>
            <ac:spMk id="37" creationId="{6DB1123C-F6D2-4F2D-B64A-30596FA5903C}"/>
          </ac:spMkLst>
        </pc:spChg>
        <pc:spChg chg="mod">
          <ac:chgData name="Eldert Grootenboer" userId="3fe8758b2c2b58d2" providerId="LiveId" clId="{45897FA1-1A19-41AC-9DAF-64F6ACC83477}" dt="2020-06-03T12:53:35.584" v="1254" actId="1076"/>
          <ac:spMkLst>
            <pc:docMk/>
            <pc:sldMk cId="2400613635" sldId="1590"/>
            <ac:spMk id="39" creationId="{C1AAEE6E-0863-4510-B2EE-15F576D296FC}"/>
          </ac:spMkLst>
        </pc:spChg>
        <pc:spChg chg="mod">
          <ac:chgData name="Eldert Grootenboer" userId="3fe8758b2c2b58d2" providerId="LiveId" clId="{45897FA1-1A19-41AC-9DAF-64F6ACC83477}" dt="2020-06-03T12:53:35.584" v="1254" actId="1076"/>
          <ac:spMkLst>
            <pc:docMk/>
            <pc:sldMk cId="2400613635" sldId="1590"/>
            <ac:spMk id="40" creationId="{E778940F-987F-455F-8B9F-AC1FEBC84CB0}"/>
          </ac:spMkLst>
        </pc:spChg>
        <pc:spChg chg="mod">
          <ac:chgData name="Eldert Grootenboer" userId="3fe8758b2c2b58d2" providerId="LiveId" clId="{45897FA1-1A19-41AC-9DAF-64F6ACC83477}" dt="2020-06-03T12:53:35.584" v="1254" actId="1076"/>
          <ac:spMkLst>
            <pc:docMk/>
            <pc:sldMk cId="2400613635" sldId="1590"/>
            <ac:spMk id="43" creationId="{2BAF5847-D351-41AD-BEE9-8B1492F58ED8}"/>
          </ac:spMkLst>
        </pc:spChg>
        <pc:spChg chg="mod">
          <ac:chgData name="Eldert Grootenboer" userId="3fe8758b2c2b58d2" providerId="LiveId" clId="{45897FA1-1A19-41AC-9DAF-64F6ACC83477}" dt="2020-06-03T12:53:35.584" v="1254" actId="1076"/>
          <ac:spMkLst>
            <pc:docMk/>
            <pc:sldMk cId="2400613635" sldId="1590"/>
            <ac:spMk id="44" creationId="{64FA541C-6763-4A42-992E-A2921684E60D}"/>
          </ac:spMkLst>
        </pc:spChg>
        <pc:spChg chg="mod">
          <ac:chgData name="Eldert Grootenboer" userId="3fe8758b2c2b58d2" providerId="LiveId" clId="{45897FA1-1A19-41AC-9DAF-64F6ACC83477}" dt="2020-06-03T12:53:35.584" v="1254" actId="1076"/>
          <ac:spMkLst>
            <pc:docMk/>
            <pc:sldMk cId="2400613635" sldId="1590"/>
            <ac:spMk id="46" creationId="{FDEA50FE-5B6D-4432-B249-C9A85926392B}"/>
          </ac:spMkLst>
        </pc:spChg>
        <pc:grpChg chg="del">
          <ac:chgData name="Eldert Grootenboer" userId="3fe8758b2c2b58d2" providerId="LiveId" clId="{45897FA1-1A19-41AC-9DAF-64F6ACC83477}" dt="2020-06-03T12:53:19.317" v="1251" actId="478"/>
          <ac:grpSpMkLst>
            <pc:docMk/>
            <pc:sldMk cId="2400613635" sldId="1590"/>
            <ac:grpSpMk id="3" creationId="{51CE55AA-DDF9-47D1-8E24-1E0880F1CAD4}"/>
          </ac:grpSpMkLst>
        </pc:grpChg>
        <pc:grpChg chg="del">
          <ac:chgData name="Eldert Grootenboer" userId="3fe8758b2c2b58d2" providerId="LiveId" clId="{45897FA1-1A19-41AC-9DAF-64F6ACC83477}" dt="2020-06-03T12:53:19.317" v="1251" actId="478"/>
          <ac:grpSpMkLst>
            <pc:docMk/>
            <pc:sldMk cId="2400613635" sldId="1590"/>
            <ac:grpSpMk id="13" creationId="{F32279AF-0AF3-4CC9-9C66-A83F31FE3AFE}"/>
          </ac:grpSpMkLst>
        </pc:grpChg>
        <pc:grpChg chg="del">
          <ac:chgData name="Eldert Grootenboer" userId="3fe8758b2c2b58d2" providerId="LiveId" clId="{45897FA1-1A19-41AC-9DAF-64F6ACC83477}" dt="2020-06-03T12:53:19.317" v="1251" actId="478"/>
          <ac:grpSpMkLst>
            <pc:docMk/>
            <pc:sldMk cId="2400613635" sldId="1590"/>
            <ac:grpSpMk id="17" creationId="{E6504155-E10D-4EAD-8A27-4B8AE0C61C1D}"/>
          </ac:grpSpMkLst>
        </pc:grpChg>
        <pc:grpChg chg="add mod">
          <ac:chgData name="Eldert Grootenboer" userId="3fe8758b2c2b58d2" providerId="LiveId" clId="{45897FA1-1A19-41AC-9DAF-64F6ACC83477}" dt="2020-06-03T12:53:35.584" v="1254" actId="1076"/>
          <ac:grpSpMkLst>
            <pc:docMk/>
            <pc:sldMk cId="2400613635" sldId="1590"/>
            <ac:grpSpMk id="28" creationId="{D3C88916-EABF-4547-BB60-B32EB32D262B}"/>
          </ac:grpSpMkLst>
        </pc:grpChg>
        <pc:grpChg chg="mod">
          <ac:chgData name="Eldert Grootenboer" userId="3fe8758b2c2b58d2" providerId="LiveId" clId="{45897FA1-1A19-41AC-9DAF-64F6ACC83477}" dt="2020-06-03T12:53:35.584" v="1254" actId="1076"/>
          <ac:grpSpMkLst>
            <pc:docMk/>
            <pc:sldMk cId="2400613635" sldId="1590"/>
            <ac:grpSpMk id="31" creationId="{7BDC1663-06F3-4DEB-A61C-79F7AA64D220}"/>
          </ac:grpSpMkLst>
        </pc:grpChg>
        <pc:grpChg chg="add mod">
          <ac:chgData name="Eldert Grootenboer" userId="3fe8758b2c2b58d2" providerId="LiveId" clId="{45897FA1-1A19-41AC-9DAF-64F6ACC83477}" dt="2020-06-03T12:53:35.584" v="1254" actId="1076"/>
          <ac:grpSpMkLst>
            <pc:docMk/>
            <pc:sldMk cId="2400613635" sldId="1590"/>
            <ac:grpSpMk id="38" creationId="{DBE39DFA-56A1-4C55-B795-5E98F4BC2FCE}"/>
          </ac:grpSpMkLst>
        </pc:grpChg>
        <pc:grpChg chg="add mod">
          <ac:chgData name="Eldert Grootenboer" userId="3fe8758b2c2b58d2" providerId="LiveId" clId="{45897FA1-1A19-41AC-9DAF-64F6ACC83477}" dt="2020-06-03T12:53:35.584" v="1254" actId="1076"/>
          <ac:grpSpMkLst>
            <pc:docMk/>
            <pc:sldMk cId="2400613635" sldId="1590"/>
            <ac:grpSpMk id="42" creationId="{DB4EBD71-2C5D-4F41-BF39-746865FC1957}"/>
          </ac:grpSpMkLst>
        </pc:grpChg>
        <pc:grpChg chg="mod">
          <ac:chgData name="Eldert Grootenboer" userId="3fe8758b2c2b58d2" providerId="LiveId" clId="{45897FA1-1A19-41AC-9DAF-64F6ACC83477}" dt="2020-06-03T12:53:35.584" v="1254" actId="1076"/>
          <ac:grpSpMkLst>
            <pc:docMk/>
            <pc:sldMk cId="2400613635" sldId="1590"/>
            <ac:grpSpMk id="45" creationId="{69BBDD7B-7A0A-4F41-B863-BD74DC21A0D5}"/>
          </ac:grpSpMkLst>
        </pc:grpChg>
        <pc:grpChg chg="mod">
          <ac:chgData name="Eldert Grootenboer" userId="3fe8758b2c2b58d2" providerId="LiveId" clId="{45897FA1-1A19-41AC-9DAF-64F6ACC83477}" dt="2020-06-03T12:53:35.584" v="1254" actId="1076"/>
          <ac:grpSpMkLst>
            <pc:docMk/>
            <pc:sldMk cId="2400613635" sldId="1590"/>
            <ac:grpSpMk id="47" creationId="{A4D114C2-7515-4D96-A708-06A1F466AD6B}"/>
          </ac:grpSpMkLst>
        </pc:grpChg>
        <pc:grpChg chg="mod">
          <ac:chgData name="Eldert Grootenboer" userId="3fe8758b2c2b58d2" providerId="LiveId" clId="{45897FA1-1A19-41AC-9DAF-64F6ACC83477}" dt="2020-06-03T12:53:35.584" v="1254" actId="1076"/>
          <ac:grpSpMkLst>
            <pc:docMk/>
            <pc:sldMk cId="2400613635" sldId="1590"/>
            <ac:grpSpMk id="48" creationId="{E1140218-C493-4943-8AB2-6C1612336334}"/>
          </ac:grpSpMkLst>
        </pc:grpChg>
        <pc:picChg chg="mod">
          <ac:chgData name="Eldert Grootenboer" userId="3fe8758b2c2b58d2" providerId="LiveId" clId="{45897FA1-1A19-41AC-9DAF-64F6ACC83477}" dt="2020-06-03T12:53:35.584" v="1254" actId="1076"/>
          <ac:picMkLst>
            <pc:docMk/>
            <pc:sldMk cId="2400613635" sldId="1590"/>
            <ac:picMk id="41" creationId="{8663B4D2-71C1-4CA1-AC47-9643ABE50D88}"/>
          </ac:picMkLst>
        </pc:picChg>
        <pc:cxnChg chg="mod">
          <ac:chgData name="Eldert Grootenboer" userId="3fe8758b2c2b58d2" providerId="LiveId" clId="{45897FA1-1A19-41AC-9DAF-64F6ACC83477}" dt="2020-06-03T12:53:35.584" v="1254" actId="1076"/>
          <ac:cxnSpMkLst>
            <pc:docMk/>
            <pc:sldMk cId="2400613635" sldId="1590"/>
            <ac:cxnSpMk id="49" creationId="{A05AB62E-A031-43E5-86B7-FD3736C444F0}"/>
          </ac:cxnSpMkLst>
        </pc:cxnChg>
        <pc:cxnChg chg="mod">
          <ac:chgData name="Eldert Grootenboer" userId="3fe8758b2c2b58d2" providerId="LiveId" clId="{45897FA1-1A19-41AC-9DAF-64F6ACC83477}" dt="2020-06-03T12:53:35.584" v="1254" actId="1076"/>
          <ac:cxnSpMkLst>
            <pc:docMk/>
            <pc:sldMk cId="2400613635" sldId="1590"/>
            <ac:cxnSpMk id="50" creationId="{7571732D-9052-4D23-B511-6F2F446D6777}"/>
          </ac:cxnSpMkLst>
        </pc:cxnChg>
        <pc:cxnChg chg="mod">
          <ac:chgData name="Eldert Grootenboer" userId="3fe8758b2c2b58d2" providerId="LiveId" clId="{45897FA1-1A19-41AC-9DAF-64F6ACC83477}" dt="2020-06-03T12:53:35.584" v="1254" actId="1076"/>
          <ac:cxnSpMkLst>
            <pc:docMk/>
            <pc:sldMk cId="2400613635" sldId="1590"/>
            <ac:cxnSpMk id="51" creationId="{73253E05-94A3-4CDB-8A14-92F39D1A09DB}"/>
          </ac:cxnSpMkLst>
        </pc:cxnChg>
        <pc:cxnChg chg="mod">
          <ac:chgData name="Eldert Grootenboer" userId="3fe8758b2c2b58d2" providerId="LiveId" clId="{45897FA1-1A19-41AC-9DAF-64F6ACC83477}" dt="2020-06-03T12:53:35.584" v="1254" actId="1076"/>
          <ac:cxnSpMkLst>
            <pc:docMk/>
            <pc:sldMk cId="2400613635" sldId="1590"/>
            <ac:cxnSpMk id="52" creationId="{E7200138-5D14-439B-B122-06D936447E3C}"/>
          </ac:cxnSpMkLst>
        </pc:cxnChg>
      </pc:sldChg>
      <pc:sldChg chg="addSp delSp modSp del">
        <pc:chgData name="Eldert Grootenboer" userId="3fe8758b2c2b58d2" providerId="LiveId" clId="{45897FA1-1A19-41AC-9DAF-64F6ACC83477}" dt="2020-06-03T11:26:59.070" v="1035" actId="47"/>
        <pc:sldMkLst>
          <pc:docMk/>
          <pc:sldMk cId="1092010799" sldId="1591"/>
        </pc:sldMkLst>
        <pc:spChg chg="add del mod">
          <ac:chgData name="Eldert Grootenboer" userId="3fe8758b2c2b58d2" providerId="LiveId" clId="{45897FA1-1A19-41AC-9DAF-64F6ACC83477}" dt="2020-06-03T09:44:23.103" v="505"/>
          <ac:spMkLst>
            <pc:docMk/>
            <pc:sldMk cId="1092010799" sldId="1591"/>
            <ac:spMk id="2" creationId="{6FC54DF2-0CFB-45F4-BEFC-D32A9219FF23}"/>
          </ac:spMkLst>
        </pc:spChg>
        <pc:spChg chg="mod">
          <ac:chgData name="Eldert Grootenboer" userId="3fe8758b2c2b58d2" providerId="LiveId" clId="{45897FA1-1A19-41AC-9DAF-64F6ACC83477}" dt="2020-06-03T09:44:23.103" v="505"/>
          <ac:spMkLst>
            <pc:docMk/>
            <pc:sldMk cId="1092010799" sldId="1591"/>
            <ac:spMk id="29" creationId="{1E0635CD-F3E3-4131-B424-E0BC13FEDD78}"/>
          </ac:spMkLst>
        </pc:spChg>
      </pc:sldChg>
      <pc:sldChg chg="addSp delSp modSp mod modTransition setBg">
        <pc:chgData name="Eldert Grootenboer" userId="3fe8758b2c2b58d2" providerId="LiveId" clId="{45897FA1-1A19-41AC-9DAF-64F6ACC83477}" dt="2020-06-03T12:59:14.596" v="1397" actId="1038"/>
        <pc:sldMkLst>
          <pc:docMk/>
          <pc:sldMk cId="1117174445" sldId="1592"/>
        </pc:sldMkLst>
        <pc:spChg chg="add del mod">
          <ac:chgData name="Eldert Grootenboer" userId="3fe8758b2c2b58d2" providerId="LiveId" clId="{45897FA1-1A19-41AC-9DAF-64F6ACC83477}" dt="2020-06-03T09:44:23.103" v="505"/>
          <ac:spMkLst>
            <pc:docMk/>
            <pc:sldMk cId="1117174445" sldId="1592"/>
            <ac:spMk id="3" creationId="{593644C9-FCFD-4252-BC44-28DF1A198FA7}"/>
          </ac:spMkLst>
        </pc:spChg>
        <pc:spChg chg="mod">
          <ac:chgData name="Eldert Grootenboer" userId="3fe8758b2c2b58d2" providerId="LiveId" clId="{45897FA1-1A19-41AC-9DAF-64F6ACC83477}" dt="2020-06-03T09:44:23.103" v="505"/>
          <ac:spMkLst>
            <pc:docMk/>
            <pc:sldMk cId="1117174445" sldId="1592"/>
            <ac:spMk id="4" creationId="{00000000-0000-0000-0000-000000000000}"/>
          </ac:spMkLst>
        </pc:spChg>
        <pc:spChg chg="del">
          <ac:chgData name="Eldert Grootenboer" userId="3fe8758b2c2b58d2" providerId="LiveId" clId="{45897FA1-1A19-41AC-9DAF-64F6ACC83477}" dt="2020-06-03T12:54:06.803" v="1255" actId="478"/>
          <ac:spMkLst>
            <pc:docMk/>
            <pc:sldMk cId="1117174445" sldId="1592"/>
            <ac:spMk id="16" creationId="{00000000-0000-0000-0000-000000000000}"/>
          </ac:spMkLst>
        </pc:spChg>
        <pc:spChg chg="add mod">
          <ac:chgData name="Eldert Grootenboer" userId="3fe8758b2c2b58d2" providerId="LiveId" clId="{45897FA1-1A19-41AC-9DAF-64F6ACC83477}" dt="2020-06-03T12:59:14.596" v="1397" actId="1038"/>
          <ac:spMkLst>
            <pc:docMk/>
            <pc:sldMk cId="1117174445" sldId="1592"/>
            <ac:spMk id="59" creationId="{27149A4E-1D73-407C-BF6D-35F550936946}"/>
          </ac:spMkLst>
        </pc:spChg>
        <pc:spChg chg="mod">
          <ac:chgData name="Eldert Grootenboer" userId="3fe8758b2c2b58d2" providerId="LiveId" clId="{45897FA1-1A19-41AC-9DAF-64F6ACC83477}" dt="2020-06-03T12:59:14.596" v="1397" actId="1038"/>
          <ac:spMkLst>
            <pc:docMk/>
            <pc:sldMk cId="1117174445" sldId="1592"/>
            <ac:spMk id="63" creationId="{7A675489-87EB-418A-96EE-87EA437B251B}"/>
          </ac:spMkLst>
        </pc:spChg>
        <pc:spChg chg="mod">
          <ac:chgData name="Eldert Grootenboer" userId="3fe8758b2c2b58d2" providerId="LiveId" clId="{45897FA1-1A19-41AC-9DAF-64F6ACC83477}" dt="2020-06-03T12:59:14.596" v="1397" actId="1038"/>
          <ac:spMkLst>
            <pc:docMk/>
            <pc:sldMk cId="1117174445" sldId="1592"/>
            <ac:spMk id="64" creationId="{A2778256-F5BF-439F-92BE-7B3F2A486C47}"/>
          </ac:spMkLst>
        </pc:spChg>
        <pc:spChg chg="mod">
          <ac:chgData name="Eldert Grootenboer" userId="3fe8758b2c2b58d2" providerId="LiveId" clId="{45897FA1-1A19-41AC-9DAF-64F6ACC83477}" dt="2020-06-03T12:59:14.596" v="1397" actId="1038"/>
          <ac:spMkLst>
            <pc:docMk/>
            <pc:sldMk cId="1117174445" sldId="1592"/>
            <ac:spMk id="69" creationId="{BDBA4205-F1BE-454F-A6E2-B4291A070D90}"/>
          </ac:spMkLst>
        </pc:spChg>
        <pc:spChg chg="mod">
          <ac:chgData name="Eldert Grootenboer" userId="3fe8758b2c2b58d2" providerId="LiveId" clId="{45897FA1-1A19-41AC-9DAF-64F6ACC83477}" dt="2020-06-03T12:59:14.596" v="1397" actId="1038"/>
          <ac:spMkLst>
            <pc:docMk/>
            <pc:sldMk cId="1117174445" sldId="1592"/>
            <ac:spMk id="70" creationId="{5EAE370A-755A-4B92-90D3-D1598C156697}"/>
          </ac:spMkLst>
        </pc:spChg>
        <pc:spChg chg="mod">
          <ac:chgData name="Eldert Grootenboer" userId="3fe8758b2c2b58d2" providerId="LiveId" clId="{45897FA1-1A19-41AC-9DAF-64F6ACC83477}" dt="2020-06-03T12:59:14.596" v="1397" actId="1038"/>
          <ac:spMkLst>
            <pc:docMk/>
            <pc:sldMk cId="1117174445" sldId="1592"/>
            <ac:spMk id="90" creationId="{4E9F7F3C-2B7A-4789-8803-F19405066008}"/>
          </ac:spMkLst>
        </pc:spChg>
        <pc:spChg chg="mod">
          <ac:chgData name="Eldert Grootenboer" userId="3fe8758b2c2b58d2" providerId="LiveId" clId="{45897FA1-1A19-41AC-9DAF-64F6ACC83477}" dt="2020-06-03T12:59:14.596" v="1397" actId="1038"/>
          <ac:spMkLst>
            <pc:docMk/>
            <pc:sldMk cId="1117174445" sldId="1592"/>
            <ac:spMk id="91" creationId="{D30B94E0-9077-4475-A60F-B5D30EB1281E}"/>
          </ac:spMkLst>
        </pc:spChg>
        <pc:spChg chg="mod">
          <ac:chgData name="Eldert Grootenboer" userId="3fe8758b2c2b58d2" providerId="LiveId" clId="{45897FA1-1A19-41AC-9DAF-64F6ACC83477}" dt="2020-06-03T12:59:14.596" v="1397" actId="1038"/>
          <ac:spMkLst>
            <pc:docMk/>
            <pc:sldMk cId="1117174445" sldId="1592"/>
            <ac:spMk id="92" creationId="{CD250FB6-1DED-4542-AC1B-5B01C9304D1E}"/>
          </ac:spMkLst>
        </pc:spChg>
        <pc:spChg chg="mod">
          <ac:chgData name="Eldert Grootenboer" userId="3fe8758b2c2b58d2" providerId="LiveId" clId="{45897FA1-1A19-41AC-9DAF-64F6ACC83477}" dt="2020-06-03T12:59:14.596" v="1397" actId="1038"/>
          <ac:spMkLst>
            <pc:docMk/>
            <pc:sldMk cId="1117174445" sldId="1592"/>
            <ac:spMk id="93" creationId="{4D64BB09-1AC0-4B51-8A21-F70B9C2D6815}"/>
          </ac:spMkLst>
        </pc:spChg>
        <pc:spChg chg="mod">
          <ac:chgData name="Eldert Grootenboer" userId="3fe8758b2c2b58d2" providerId="LiveId" clId="{45897FA1-1A19-41AC-9DAF-64F6ACC83477}" dt="2020-06-03T12:59:14.596" v="1397" actId="1038"/>
          <ac:spMkLst>
            <pc:docMk/>
            <pc:sldMk cId="1117174445" sldId="1592"/>
            <ac:spMk id="95" creationId="{7B784766-F583-48BF-9550-41501E053807}"/>
          </ac:spMkLst>
        </pc:spChg>
        <pc:spChg chg="mod">
          <ac:chgData name="Eldert Grootenboer" userId="3fe8758b2c2b58d2" providerId="LiveId" clId="{45897FA1-1A19-41AC-9DAF-64F6ACC83477}" dt="2020-06-03T12:59:14.596" v="1397" actId="1038"/>
          <ac:spMkLst>
            <pc:docMk/>
            <pc:sldMk cId="1117174445" sldId="1592"/>
            <ac:spMk id="99" creationId="{ACF5AF80-E58A-4073-B19A-25FEC476A48D}"/>
          </ac:spMkLst>
        </pc:spChg>
        <pc:spChg chg="mod">
          <ac:chgData name="Eldert Grootenboer" userId="3fe8758b2c2b58d2" providerId="LiveId" clId="{45897FA1-1A19-41AC-9DAF-64F6ACC83477}" dt="2020-06-03T12:59:14.596" v="1397" actId="1038"/>
          <ac:spMkLst>
            <pc:docMk/>
            <pc:sldMk cId="1117174445" sldId="1592"/>
            <ac:spMk id="102" creationId="{464C47DC-E32D-4CA5-A872-96C7E704EB45}"/>
          </ac:spMkLst>
        </pc:spChg>
        <pc:spChg chg="mod">
          <ac:chgData name="Eldert Grootenboer" userId="3fe8758b2c2b58d2" providerId="LiveId" clId="{45897FA1-1A19-41AC-9DAF-64F6ACC83477}" dt="2020-06-03T12:59:14.596" v="1397" actId="1038"/>
          <ac:spMkLst>
            <pc:docMk/>
            <pc:sldMk cId="1117174445" sldId="1592"/>
            <ac:spMk id="109" creationId="{20EAE1C4-6368-4FB5-AA53-4262B27CAC88}"/>
          </ac:spMkLst>
        </pc:spChg>
        <pc:spChg chg="mod">
          <ac:chgData name="Eldert Grootenboer" userId="3fe8758b2c2b58d2" providerId="LiveId" clId="{45897FA1-1A19-41AC-9DAF-64F6ACC83477}" dt="2020-06-03T12:59:14.596" v="1397" actId="1038"/>
          <ac:spMkLst>
            <pc:docMk/>
            <pc:sldMk cId="1117174445" sldId="1592"/>
            <ac:spMk id="112" creationId="{94E5A98E-5D9F-4591-83AA-5EA553759A42}"/>
          </ac:spMkLst>
        </pc:spChg>
        <pc:spChg chg="mod">
          <ac:chgData name="Eldert Grootenboer" userId="3fe8758b2c2b58d2" providerId="LiveId" clId="{45897FA1-1A19-41AC-9DAF-64F6ACC83477}" dt="2020-06-03T12:59:14.596" v="1397" actId="1038"/>
          <ac:spMkLst>
            <pc:docMk/>
            <pc:sldMk cId="1117174445" sldId="1592"/>
            <ac:spMk id="115" creationId="{C4F0386D-5838-441E-B392-9EF7BEDB2DF7}"/>
          </ac:spMkLst>
        </pc:spChg>
        <pc:spChg chg="mod">
          <ac:chgData name="Eldert Grootenboer" userId="3fe8758b2c2b58d2" providerId="LiveId" clId="{45897FA1-1A19-41AC-9DAF-64F6ACC83477}" dt="2020-06-03T12:59:14.596" v="1397" actId="1038"/>
          <ac:spMkLst>
            <pc:docMk/>
            <pc:sldMk cId="1117174445" sldId="1592"/>
            <ac:spMk id="120" creationId="{EB707BB8-15F5-4167-9803-EB7C339AC068}"/>
          </ac:spMkLst>
        </pc:spChg>
        <pc:spChg chg="mod">
          <ac:chgData name="Eldert Grootenboer" userId="3fe8758b2c2b58d2" providerId="LiveId" clId="{45897FA1-1A19-41AC-9DAF-64F6ACC83477}" dt="2020-06-03T12:59:14.596" v="1397" actId="1038"/>
          <ac:spMkLst>
            <pc:docMk/>
            <pc:sldMk cId="1117174445" sldId="1592"/>
            <ac:spMk id="121" creationId="{09678CC1-8245-411C-ACE3-56B9625EA299}"/>
          </ac:spMkLst>
        </pc:spChg>
        <pc:spChg chg="mod">
          <ac:chgData name="Eldert Grootenboer" userId="3fe8758b2c2b58d2" providerId="LiveId" clId="{45897FA1-1A19-41AC-9DAF-64F6ACC83477}" dt="2020-06-03T12:59:14.596" v="1397" actId="1038"/>
          <ac:spMkLst>
            <pc:docMk/>
            <pc:sldMk cId="1117174445" sldId="1592"/>
            <ac:spMk id="125" creationId="{FC9886F3-8E58-4BC7-8C3B-7C8FA1959D33}"/>
          </ac:spMkLst>
        </pc:spChg>
        <pc:spChg chg="mod">
          <ac:chgData name="Eldert Grootenboer" userId="3fe8758b2c2b58d2" providerId="LiveId" clId="{45897FA1-1A19-41AC-9DAF-64F6ACC83477}" dt="2020-06-03T12:59:14.596" v="1397" actId="1038"/>
          <ac:spMkLst>
            <pc:docMk/>
            <pc:sldMk cId="1117174445" sldId="1592"/>
            <ac:spMk id="126" creationId="{9499E2FD-B064-454D-BED3-933792D76EDE}"/>
          </ac:spMkLst>
        </pc:spChg>
        <pc:spChg chg="mod">
          <ac:chgData name="Eldert Grootenboer" userId="3fe8758b2c2b58d2" providerId="LiveId" clId="{45897FA1-1A19-41AC-9DAF-64F6ACC83477}" dt="2020-06-03T12:59:14.596" v="1397" actId="1038"/>
          <ac:spMkLst>
            <pc:docMk/>
            <pc:sldMk cId="1117174445" sldId="1592"/>
            <ac:spMk id="128" creationId="{3EB7F76A-C5BB-4291-8B8C-0638C70F21DB}"/>
          </ac:spMkLst>
        </pc:spChg>
        <pc:spChg chg="mod">
          <ac:chgData name="Eldert Grootenboer" userId="3fe8758b2c2b58d2" providerId="LiveId" clId="{45897FA1-1A19-41AC-9DAF-64F6ACC83477}" dt="2020-06-03T12:59:14.596" v="1397" actId="1038"/>
          <ac:spMkLst>
            <pc:docMk/>
            <pc:sldMk cId="1117174445" sldId="1592"/>
            <ac:spMk id="138" creationId="{17856841-121F-4234-9941-2FE0D8470D88}"/>
          </ac:spMkLst>
        </pc:spChg>
        <pc:spChg chg="mod">
          <ac:chgData name="Eldert Grootenboer" userId="3fe8758b2c2b58d2" providerId="LiveId" clId="{45897FA1-1A19-41AC-9DAF-64F6ACC83477}" dt="2020-06-03T12:59:14.596" v="1397" actId="1038"/>
          <ac:spMkLst>
            <pc:docMk/>
            <pc:sldMk cId="1117174445" sldId="1592"/>
            <ac:spMk id="139" creationId="{9A57863A-DC8A-4FC9-A083-41ABC9D9C2AE}"/>
          </ac:spMkLst>
        </pc:spChg>
        <pc:spChg chg="mod">
          <ac:chgData name="Eldert Grootenboer" userId="3fe8758b2c2b58d2" providerId="LiveId" clId="{45897FA1-1A19-41AC-9DAF-64F6ACC83477}" dt="2020-06-03T12:59:14.596" v="1397" actId="1038"/>
          <ac:spMkLst>
            <pc:docMk/>
            <pc:sldMk cId="1117174445" sldId="1592"/>
            <ac:spMk id="141" creationId="{76987EA3-69D5-4B68-A929-1F08FC0B24CD}"/>
          </ac:spMkLst>
        </pc:spChg>
        <pc:spChg chg="mod">
          <ac:chgData name="Eldert Grootenboer" userId="3fe8758b2c2b58d2" providerId="LiveId" clId="{45897FA1-1A19-41AC-9DAF-64F6ACC83477}" dt="2020-06-03T12:59:14.596" v="1397" actId="1038"/>
          <ac:spMkLst>
            <pc:docMk/>
            <pc:sldMk cId="1117174445" sldId="1592"/>
            <ac:spMk id="142" creationId="{63AE3C7C-7ED7-4383-81A3-D455E247994C}"/>
          </ac:spMkLst>
        </pc:spChg>
        <pc:spChg chg="mod">
          <ac:chgData name="Eldert Grootenboer" userId="3fe8758b2c2b58d2" providerId="LiveId" clId="{45897FA1-1A19-41AC-9DAF-64F6ACC83477}" dt="2020-06-03T12:59:14.596" v="1397" actId="1038"/>
          <ac:spMkLst>
            <pc:docMk/>
            <pc:sldMk cId="1117174445" sldId="1592"/>
            <ac:spMk id="147" creationId="{8B9071D2-110B-4762-ABEA-0AE3786098E1}"/>
          </ac:spMkLst>
        </pc:spChg>
        <pc:spChg chg="mod">
          <ac:chgData name="Eldert Grootenboer" userId="3fe8758b2c2b58d2" providerId="LiveId" clId="{45897FA1-1A19-41AC-9DAF-64F6ACC83477}" dt="2020-06-03T12:59:14.596" v="1397" actId="1038"/>
          <ac:spMkLst>
            <pc:docMk/>
            <pc:sldMk cId="1117174445" sldId="1592"/>
            <ac:spMk id="148" creationId="{BB01F206-1CFC-48B9-B413-9FEA1CAC0426}"/>
          </ac:spMkLst>
        </pc:spChg>
        <pc:grpChg chg="del">
          <ac:chgData name="Eldert Grootenboer" userId="3fe8758b2c2b58d2" providerId="LiveId" clId="{45897FA1-1A19-41AC-9DAF-64F6ACC83477}" dt="2020-06-03T12:54:10.530" v="1256" actId="478"/>
          <ac:grpSpMkLst>
            <pc:docMk/>
            <pc:sldMk cId="1117174445" sldId="1592"/>
            <ac:grpSpMk id="36" creationId="{175652AA-13F9-4707-A9C6-B55726FC4687}"/>
          </ac:grpSpMkLst>
        </pc:grpChg>
        <pc:grpChg chg="del">
          <ac:chgData name="Eldert Grootenboer" userId="3fe8758b2c2b58d2" providerId="LiveId" clId="{45897FA1-1A19-41AC-9DAF-64F6ACC83477}" dt="2020-06-03T12:54:10.530" v="1256" actId="478"/>
          <ac:grpSpMkLst>
            <pc:docMk/>
            <pc:sldMk cId="1117174445" sldId="1592"/>
            <ac:grpSpMk id="39" creationId="{7D77C0AF-F903-4B2A-9EA2-90E264AA40EA}"/>
          </ac:grpSpMkLst>
        </pc:grpChg>
        <pc:grpChg chg="del">
          <ac:chgData name="Eldert Grootenboer" userId="3fe8758b2c2b58d2" providerId="LiveId" clId="{45897FA1-1A19-41AC-9DAF-64F6ACC83477}" dt="2020-06-03T12:54:10.530" v="1256" actId="478"/>
          <ac:grpSpMkLst>
            <pc:docMk/>
            <pc:sldMk cId="1117174445" sldId="1592"/>
            <ac:grpSpMk id="54" creationId="{1B25196E-D5E4-49A3-B071-864CAAE3863B}"/>
          </ac:grpSpMkLst>
        </pc:grpChg>
        <pc:grpChg chg="add mod">
          <ac:chgData name="Eldert Grootenboer" userId="3fe8758b2c2b58d2" providerId="LiveId" clId="{45897FA1-1A19-41AC-9DAF-64F6ACC83477}" dt="2020-06-03T12:59:14.596" v="1397" actId="1038"/>
          <ac:grpSpMkLst>
            <pc:docMk/>
            <pc:sldMk cId="1117174445" sldId="1592"/>
            <ac:grpSpMk id="60" creationId="{268C7BA1-6BBC-4C90-8626-B06E7C4DBED2}"/>
          </ac:grpSpMkLst>
        </pc:grpChg>
        <pc:grpChg chg="mod">
          <ac:chgData name="Eldert Grootenboer" userId="3fe8758b2c2b58d2" providerId="LiveId" clId="{45897FA1-1A19-41AC-9DAF-64F6ACC83477}" dt="2020-06-03T12:59:14.596" v="1397" actId="1038"/>
          <ac:grpSpMkLst>
            <pc:docMk/>
            <pc:sldMk cId="1117174445" sldId="1592"/>
            <ac:grpSpMk id="65" creationId="{E6609E27-3796-43F6-87FA-721F0B723AB1}"/>
          </ac:grpSpMkLst>
        </pc:grpChg>
        <pc:grpChg chg="del">
          <ac:chgData name="Eldert Grootenboer" userId="3fe8758b2c2b58d2" providerId="LiveId" clId="{45897FA1-1A19-41AC-9DAF-64F6ACC83477}" dt="2020-06-03T12:54:10.530" v="1256" actId="478"/>
          <ac:grpSpMkLst>
            <pc:docMk/>
            <pc:sldMk cId="1117174445" sldId="1592"/>
            <ac:grpSpMk id="79" creationId="{FD7A6A91-8AEF-44FA-B6FE-3C40FFEA9B3F}"/>
          </ac:grpSpMkLst>
        </pc:grpChg>
        <pc:grpChg chg="add mod">
          <ac:chgData name="Eldert Grootenboer" userId="3fe8758b2c2b58d2" providerId="LiveId" clId="{45897FA1-1A19-41AC-9DAF-64F6ACC83477}" dt="2020-06-03T12:59:14.596" v="1397" actId="1038"/>
          <ac:grpSpMkLst>
            <pc:docMk/>
            <pc:sldMk cId="1117174445" sldId="1592"/>
            <ac:grpSpMk id="94" creationId="{83AD8F40-3BC6-4CDA-A134-A92D0784179F}"/>
          </ac:grpSpMkLst>
        </pc:grpChg>
        <pc:grpChg chg="add mod">
          <ac:chgData name="Eldert Grootenboer" userId="3fe8758b2c2b58d2" providerId="LiveId" clId="{45897FA1-1A19-41AC-9DAF-64F6ACC83477}" dt="2020-06-03T12:59:14.596" v="1397" actId="1038"/>
          <ac:grpSpMkLst>
            <pc:docMk/>
            <pc:sldMk cId="1117174445" sldId="1592"/>
            <ac:grpSpMk id="98" creationId="{A86504FE-85E2-445F-9BAE-98F92D2C09BD}"/>
          </ac:grpSpMkLst>
        </pc:grpChg>
        <pc:grpChg chg="add mod">
          <ac:chgData name="Eldert Grootenboer" userId="3fe8758b2c2b58d2" providerId="LiveId" clId="{45897FA1-1A19-41AC-9DAF-64F6ACC83477}" dt="2020-06-03T12:59:14.596" v="1397" actId="1038"/>
          <ac:grpSpMkLst>
            <pc:docMk/>
            <pc:sldMk cId="1117174445" sldId="1592"/>
            <ac:grpSpMk id="101" creationId="{D39A7C6B-121D-4C72-89C5-95D34CA60D43}"/>
          </ac:grpSpMkLst>
        </pc:grpChg>
        <pc:grpChg chg="add mod">
          <ac:chgData name="Eldert Grootenboer" userId="3fe8758b2c2b58d2" providerId="LiveId" clId="{45897FA1-1A19-41AC-9DAF-64F6ACC83477}" dt="2020-06-03T12:59:14.596" v="1397" actId="1038"/>
          <ac:grpSpMkLst>
            <pc:docMk/>
            <pc:sldMk cId="1117174445" sldId="1592"/>
            <ac:grpSpMk id="108" creationId="{47FFD0BD-EF57-4F1E-876B-DB55FE4DFFCE}"/>
          </ac:grpSpMkLst>
        </pc:grpChg>
        <pc:grpChg chg="add mod">
          <ac:chgData name="Eldert Grootenboer" userId="3fe8758b2c2b58d2" providerId="LiveId" clId="{45897FA1-1A19-41AC-9DAF-64F6ACC83477}" dt="2020-06-03T12:59:14.596" v="1397" actId="1038"/>
          <ac:grpSpMkLst>
            <pc:docMk/>
            <pc:sldMk cId="1117174445" sldId="1592"/>
            <ac:grpSpMk id="111" creationId="{7873EEEF-E139-4960-94E6-27DD8F6EB9B7}"/>
          </ac:grpSpMkLst>
        </pc:grpChg>
        <pc:grpChg chg="add mod">
          <ac:chgData name="Eldert Grootenboer" userId="3fe8758b2c2b58d2" providerId="LiveId" clId="{45897FA1-1A19-41AC-9DAF-64F6ACC83477}" dt="2020-06-03T12:59:14.596" v="1397" actId="1038"/>
          <ac:grpSpMkLst>
            <pc:docMk/>
            <pc:sldMk cId="1117174445" sldId="1592"/>
            <ac:grpSpMk id="114" creationId="{4FC94AB5-4D19-48D7-94B8-313E379C3287}"/>
          </ac:grpSpMkLst>
        </pc:grpChg>
        <pc:grpChg chg="add mod">
          <ac:chgData name="Eldert Grootenboer" userId="3fe8758b2c2b58d2" providerId="LiveId" clId="{45897FA1-1A19-41AC-9DAF-64F6ACC83477}" dt="2020-06-03T12:59:14.596" v="1397" actId="1038"/>
          <ac:grpSpMkLst>
            <pc:docMk/>
            <pc:sldMk cId="1117174445" sldId="1592"/>
            <ac:grpSpMk id="118" creationId="{D92EAC6C-1062-47A1-8972-9FC0998445F5}"/>
          </ac:grpSpMkLst>
        </pc:grpChg>
        <pc:grpChg chg="add mod">
          <ac:chgData name="Eldert Grootenboer" userId="3fe8758b2c2b58d2" providerId="LiveId" clId="{45897FA1-1A19-41AC-9DAF-64F6ACC83477}" dt="2020-06-03T12:59:14.596" v="1397" actId="1038"/>
          <ac:grpSpMkLst>
            <pc:docMk/>
            <pc:sldMk cId="1117174445" sldId="1592"/>
            <ac:grpSpMk id="124" creationId="{93AC9E1F-2A26-4530-8451-7C2B15D8D8C9}"/>
          </ac:grpSpMkLst>
        </pc:grpChg>
        <pc:grpChg chg="mod">
          <ac:chgData name="Eldert Grootenboer" userId="3fe8758b2c2b58d2" providerId="LiveId" clId="{45897FA1-1A19-41AC-9DAF-64F6ACC83477}" dt="2020-06-03T12:59:14.596" v="1397" actId="1038"/>
          <ac:grpSpMkLst>
            <pc:docMk/>
            <pc:sldMk cId="1117174445" sldId="1592"/>
            <ac:grpSpMk id="127" creationId="{29BEECAC-ADF3-4698-8BAC-FD72102A5960}"/>
          </ac:grpSpMkLst>
        </pc:grpChg>
        <pc:grpChg chg="mod">
          <ac:chgData name="Eldert Grootenboer" userId="3fe8758b2c2b58d2" providerId="LiveId" clId="{45897FA1-1A19-41AC-9DAF-64F6ACC83477}" dt="2020-06-03T12:59:14.596" v="1397" actId="1038"/>
          <ac:grpSpMkLst>
            <pc:docMk/>
            <pc:sldMk cId="1117174445" sldId="1592"/>
            <ac:grpSpMk id="129" creationId="{A4906316-AA4F-4593-9EC2-4B7FDE705B1E}"/>
          </ac:grpSpMkLst>
        </pc:grpChg>
        <pc:grpChg chg="mod">
          <ac:chgData name="Eldert Grootenboer" userId="3fe8758b2c2b58d2" providerId="LiveId" clId="{45897FA1-1A19-41AC-9DAF-64F6ACC83477}" dt="2020-06-03T12:59:14.596" v="1397" actId="1038"/>
          <ac:grpSpMkLst>
            <pc:docMk/>
            <pc:sldMk cId="1117174445" sldId="1592"/>
            <ac:grpSpMk id="130" creationId="{B0067B87-E4A1-4AC8-B66C-C271F1464693}"/>
          </ac:grpSpMkLst>
        </pc:grpChg>
        <pc:grpChg chg="add mod">
          <ac:chgData name="Eldert Grootenboer" userId="3fe8758b2c2b58d2" providerId="LiveId" clId="{45897FA1-1A19-41AC-9DAF-64F6ACC83477}" dt="2020-06-03T12:59:14.596" v="1397" actId="1038"/>
          <ac:grpSpMkLst>
            <pc:docMk/>
            <pc:sldMk cId="1117174445" sldId="1592"/>
            <ac:grpSpMk id="135" creationId="{195C68F6-6DFD-450E-94E9-B426977E4B8D}"/>
          </ac:grpSpMkLst>
        </pc:grpChg>
        <pc:grpChg chg="mod">
          <ac:chgData name="Eldert Grootenboer" userId="3fe8758b2c2b58d2" providerId="LiveId" clId="{45897FA1-1A19-41AC-9DAF-64F6ACC83477}" dt="2020-06-03T12:59:14.596" v="1397" actId="1038"/>
          <ac:grpSpMkLst>
            <pc:docMk/>
            <pc:sldMk cId="1117174445" sldId="1592"/>
            <ac:grpSpMk id="136" creationId="{718D47EA-1553-4A0F-9C44-C92F8BCEC0A6}"/>
          </ac:grpSpMkLst>
        </pc:grpChg>
        <pc:grpChg chg="add mod">
          <ac:chgData name="Eldert Grootenboer" userId="3fe8758b2c2b58d2" providerId="LiveId" clId="{45897FA1-1A19-41AC-9DAF-64F6ACC83477}" dt="2020-06-03T12:59:14.596" v="1397" actId="1038"/>
          <ac:grpSpMkLst>
            <pc:docMk/>
            <pc:sldMk cId="1117174445" sldId="1592"/>
            <ac:grpSpMk id="140" creationId="{8E5121FE-CFA7-4153-BA54-58F44B50BCE7}"/>
          </ac:grpSpMkLst>
        </pc:grpChg>
        <pc:grpChg chg="add mod">
          <ac:chgData name="Eldert Grootenboer" userId="3fe8758b2c2b58d2" providerId="LiveId" clId="{45897FA1-1A19-41AC-9DAF-64F6ACC83477}" dt="2020-06-03T12:59:14.596" v="1397" actId="1038"/>
          <ac:grpSpMkLst>
            <pc:docMk/>
            <pc:sldMk cId="1117174445" sldId="1592"/>
            <ac:grpSpMk id="144" creationId="{F243DC22-81DB-4D22-B30E-FA9CE0DEABA8}"/>
          </ac:grpSpMkLst>
        </pc:grpChg>
        <pc:grpChg chg="mod">
          <ac:chgData name="Eldert Grootenboer" userId="3fe8758b2c2b58d2" providerId="LiveId" clId="{45897FA1-1A19-41AC-9DAF-64F6ACC83477}" dt="2020-06-03T12:59:14.596" v="1397" actId="1038"/>
          <ac:grpSpMkLst>
            <pc:docMk/>
            <pc:sldMk cId="1117174445" sldId="1592"/>
            <ac:grpSpMk id="145" creationId="{48915D6E-8F79-40F1-85B4-2DDAFCF255F4}"/>
          </ac:grpSpMkLst>
        </pc:grpChg>
        <pc:picChg chg="mod">
          <ac:chgData name="Eldert Grootenboer" userId="3fe8758b2c2b58d2" providerId="LiveId" clId="{45897FA1-1A19-41AC-9DAF-64F6ACC83477}" dt="2020-06-03T12:59:14.596" v="1397" actId="1038"/>
          <ac:picMkLst>
            <pc:docMk/>
            <pc:sldMk cId="1117174445" sldId="1592"/>
            <ac:picMk id="97" creationId="{D7EDC064-820C-4AF3-B343-DAE6E39DC24B}"/>
          </ac:picMkLst>
        </pc:picChg>
        <pc:picChg chg="mod">
          <ac:chgData name="Eldert Grootenboer" userId="3fe8758b2c2b58d2" providerId="LiveId" clId="{45897FA1-1A19-41AC-9DAF-64F6ACC83477}" dt="2020-06-03T12:59:14.596" v="1397" actId="1038"/>
          <ac:picMkLst>
            <pc:docMk/>
            <pc:sldMk cId="1117174445" sldId="1592"/>
            <ac:picMk id="100" creationId="{B31ED8E5-49F4-42C0-9C04-298F34D9BCBC}"/>
          </ac:picMkLst>
        </pc:picChg>
        <pc:picChg chg="mod">
          <ac:chgData name="Eldert Grootenboer" userId="3fe8758b2c2b58d2" providerId="LiveId" clId="{45897FA1-1A19-41AC-9DAF-64F6ACC83477}" dt="2020-06-03T12:59:14.596" v="1397" actId="1038"/>
          <ac:picMkLst>
            <pc:docMk/>
            <pc:sldMk cId="1117174445" sldId="1592"/>
            <ac:picMk id="103" creationId="{22A66AA6-3C46-444A-8064-1FDE41196ADC}"/>
          </ac:picMkLst>
        </pc:picChg>
        <pc:picChg chg="mod">
          <ac:chgData name="Eldert Grootenboer" userId="3fe8758b2c2b58d2" providerId="LiveId" clId="{45897FA1-1A19-41AC-9DAF-64F6ACC83477}" dt="2020-06-03T12:59:14.596" v="1397" actId="1038"/>
          <ac:picMkLst>
            <pc:docMk/>
            <pc:sldMk cId="1117174445" sldId="1592"/>
            <ac:picMk id="110" creationId="{41B94B8D-EC4F-4E3E-964F-84B63D1EAB25}"/>
          </ac:picMkLst>
        </pc:picChg>
        <pc:picChg chg="mod">
          <ac:chgData name="Eldert Grootenboer" userId="3fe8758b2c2b58d2" providerId="LiveId" clId="{45897FA1-1A19-41AC-9DAF-64F6ACC83477}" dt="2020-06-03T12:59:14.596" v="1397" actId="1038"/>
          <ac:picMkLst>
            <pc:docMk/>
            <pc:sldMk cId="1117174445" sldId="1592"/>
            <ac:picMk id="113" creationId="{4A39F181-8E75-4098-80A1-CF3976CEE0B1}"/>
          </ac:picMkLst>
        </pc:picChg>
        <pc:picChg chg="mod">
          <ac:chgData name="Eldert Grootenboer" userId="3fe8758b2c2b58d2" providerId="LiveId" clId="{45897FA1-1A19-41AC-9DAF-64F6ACC83477}" dt="2020-06-03T12:59:14.596" v="1397" actId="1038"/>
          <ac:picMkLst>
            <pc:docMk/>
            <pc:sldMk cId="1117174445" sldId="1592"/>
            <ac:picMk id="116" creationId="{62158F86-185A-439E-AC5C-9B1CAB98C33C}"/>
          </ac:picMkLst>
        </pc:picChg>
        <pc:picChg chg="mod">
          <ac:chgData name="Eldert Grootenboer" userId="3fe8758b2c2b58d2" providerId="LiveId" clId="{45897FA1-1A19-41AC-9DAF-64F6ACC83477}" dt="2020-06-03T12:59:14.596" v="1397" actId="1038"/>
          <ac:picMkLst>
            <pc:docMk/>
            <pc:sldMk cId="1117174445" sldId="1592"/>
            <ac:picMk id="122" creationId="{670BB991-7D58-4A5C-8B0C-604638D9780D}"/>
          </ac:picMkLst>
        </pc:picChg>
        <pc:picChg chg="mod">
          <ac:chgData name="Eldert Grootenboer" userId="3fe8758b2c2b58d2" providerId="LiveId" clId="{45897FA1-1A19-41AC-9DAF-64F6ACC83477}" dt="2020-06-03T12:59:14.596" v="1397" actId="1038"/>
          <ac:picMkLst>
            <pc:docMk/>
            <pc:sldMk cId="1117174445" sldId="1592"/>
            <ac:picMk id="137" creationId="{AEFC0AF0-7571-4F3D-8812-4A10FB5A4CC4}"/>
          </ac:picMkLst>
        </pc:picChg>
        <pc:picChg chg="mod">
          <ac:chgData name="Eldert Grootenboer" userId="3fe8758b2c2b58d2" providerId="LiveId" clId="{45897FA1-1A19-41AC-9DAF-64F6ACC83477}" dt="2020-06-03T12:59:14.596" v="1397" actId="1038"/>
          <ac:picMkLst>
            <pc:docMk/>
            <pc:sldMk cId="1117174445" sldId="1592"/>
            <ac:picMk id="143" creationId="{A9CB3489-CDCE-4E47-8AEA-39876E7F4589}"/>
          </ac:picMkLst>
        </pc:picChg>
        <pc:picChg chg="mod">
          <ac:chgData name="Eldert Grootenboer" userId="3fe8758b2c2b58d2" providerId="LiveId" clId="{45897FA1-1A19-41AC-9DAF-64F6ACC83477}" dt="2020-06-03T12:59:14.596" v="1397" actId="1038"/>
          <ac:picMkLst>
            <pc:docMk/>
            <pc:sldMk cId="1117174445" sldId="1592"/>
            <ac:picMk id="146" creationId="{8838C66F-D094-4842-A11B-270FAC508C24}"/>
          </ac:picMkLst>
        </pc:picChg>
        <pc:cxnChg chg="mod">
          <ac:chgData name="Eldert Grootenboer" userId="3fe8758b2c2b58d2" providerId="LiveId" clId="{45897FA1-1A19-41AC-9DAF-64F6ACC83477}" dt="2020-06-03T12:59:14.596" v="1397" actId="1038"/>
          <ac:cxnSpMkLst>
            <pc:docMk/>
            <pc:sldMk cId="1117174445" sldId="1592"/>
            <ac:cxnSpMk id="131" creationId="{E3DE7457-528C-4F1E-BFA0-51F35499BE23}"/>
          </ac:cxnSpMkLst>
        </pc:cxnChg>
        <pc:cxnChg chg="mod">
          <ac:chgData name="Eldert Grootenboer" userId="3fe8758b2c2b58d2" providerId="LiveId" clId="{45897FA1-1A19-41AC-9DAF-64F6ACC83477}" dt="2020-06-03T12:59:14.596" v="1397" actId="1038"/>
          <ac:cxnSpMkLst>
            <pc:docMk/>
            <pc:sldMk cId="1117174445" sldId="1592"/>
            <ac:cxnSpMk id="132" creationId="{E1B154F2-1726-4B97-BE32-AC8619FE3D84}"/>
          </ac:cxnSpMkLst>
        </pc:cxnChg>
        <pc:cxnChg chg="mod">
          <ac:chgData name="Eldert Grootenboer" userId="3fe8758b2c2b58d2" providerId="LiveId" clId="{45897FA1-1A19-41AC-9DAF-64F6ACC83477}" dt="2020-06-03T12:59:14.596" v="1397" actId="1038"/>
          <ac:cxnSpMkLst>
            <pc:docMk/>
            <pc:sldMk cId="1117174445" sldId="1592"/>
            <ac:cxnSpMk id="133" creationId="{F7FDDDA2-D062-4879-9888-6565BE1B5D2E}"/>
          </ac:cxnSpMkLst>
        </pc:cxnChg>
        <pc:cxnChg chg="mod">
          <ac:chgData name="Eldert Grootenboer" userId="3fe8758b2c2b58d2" providerId="LiveId" clId="{45897FA1-1A19-41AC-9DAF-64F6ACC83477}" dt="2020-06-03T12:59:14.596" v="1397" actId="1038"/>
          <ac:cxnSpMkLst>
            <pc:docMk/>
            <pc:sldMk cId="1117174445" sldId="1592"/>
            <ac:cxnSpMk id="134" creationId="{CEE52A9A-D560-4F82-80F4-3117F2ABF4F5}"/>
          </ac:cxnSpMkLst>
        </pc:cxnChg>
      </pc:sldChg>
      <pc:sldChg chg="addSp delSp modSp mod modTransition setBg modClrScheme modAnim chgLayout">
        <pc:chgData name="Eldert Grootenboer" userId="3fe8758b2c2b58d2" providerId="LiveId" clId="{45897FA1-1A19-41AC-9DAF-64F6ACC83477}" dt="2020-06-03T12:32:34.310" v="1164"/>
        <pc:sldMkLst>
          <pc:docMk/>
          <pc:sldMk cId="3368177089" sldId="1594"/>
        </pc:sldMkLst>
        <pc:spChg chg="mod ord">
          <ac:chgData name="Eldert Grootenboer" userId="3fe8758b2c2b58d2" providerId="LiveId" clId="{45897FA1-1A19-41AC-9DAF-64F6ACC83477}" dt="2020-06-03T10:26:02.716" v="832" actId="26606"/>
          <ac:spMkLst>
            <pc:docMk/>
            <pc:sldMk cId="3368177089" sldId="1594"/>
            <ac:spMk id="2" creationId="{622443E9-7320-4C6C-A570-74BBD184FC54}"/>
          </ac:spMkLst>
        </pc:spChg>
        <pc:spChg chg="add del mod ord">
          <ac:chgData name="Eldert Grootenboer" userId="3fe8758b2c2b58d2" providerId="LiveId" clId="{45897FA1-1A19-41AC-9DAF-64F6ACC83477}" dt="2020-06-03T10:26:02.716" v="832" actId="26606"/>
          <ac:spMkLst>
            <pc:docMk/>
            <pc:sldMk cId="3368177089" sldId="1594"/>
            <ac:spMk id="3" creationId="{C5950B58-58EA-4905-AFE1-AE14631A1BA0}"/>
          </ac:spMkLst>
        </pc:spChg>
        <pc:spChg chg="add del mod">
          <ac:chgData name="Eldert Grootenboer" userId="3fe8758b2c2b58d2" providerId="LiveId" clId="{45897FA1-1A19-41AC-9DAF-64F6ACC83477}" dt="2020-06-03T09:44:23.103" v="505"/>
          <ac:spMkLst>
            <pc:docMk/>
            <pc:sldMk cId="3368177089" sldId="1594"/>
            <ac:spMk id="4" creationId="{3D524F30-32EA-424B-97BC-DFA02BCC20F3}"/>
          </ac:spMkLst>
        </pc:spChg>
        <pc:spChg chg="mod topLvl">
          <ac:chgData name="Eldert Grootenboer" userId="3fe8758b2c2b58d2" providerId="LiveId" clId="{45897FA1-1A19-41AC-9DAF-64F6ACC83477}" dt="2020-06-03T12:31:31.630" v="1154" actId="164"/>
          <ac:spMkLst>
            <pc:docMk/>
            <pc:sldMk cId="3368177089" sldId="1594"/>
            <ac:spMk id="5" creationId="{9997B046-2DB9-4CAA-A548-B7E3029E7738}"/>
          </ac:spMkLst>
        </pc:spChg>
        <pc:spChg chg="add del mod">
          <ac:chgData name="Eldert Grootenboer" userId="3fe8758b2c2b58d2" providerId="LiveId" clId="{45897FA1-1A19-41AC-9DAF-64F6ACC83477}" dt="2020-06-03T09:44:23.103" v="505"/>
          <ac:spMkLst>
            <pc:docMk/>
            <pc:sldMk cId="3368177089" sldId="1594"/>
            <ac:spMk id="5" creationId="{F4783BD8-4B37-4EEA-8BCB-1F9DA4A61AAB}"/>
          </ac:spMkLst>
        </pc:spChg>
        <pc:spChg chg="mod topLvl">
          <ac:chgData name="Eldert Grootenboer" userId="3fe8758b2c2b58d2" providerId="LiveId" clId="{45897FA1-1A19-41AC-9DAF-64F6ACC83477}" dt="2020-06-03T12:31:31.630" v="1154" actId="164"/>
          <ac:spMkLst>
            <pc:docMk/>
            <pc:sldMk cId="3368177089" sldId="1594"/>
            <ac:spMk id="7" creationId="{6CF5D412-C3F0-4B07-9661-331382FB81A8}"/>
          </ac:spMkLst>
        </pc:spChg>
        <pc:spChg chg="mod topLvl">
          <ac:chgData name="Eldert Grootenboer" userId="3fe8758b2c2b58d2" providerId="LiveId" clId="{45897FA1-1A19-41AC-9DAF-64F6ACC83477}" dt="2020-06-03T12:31:41.982" v="1155" actId="164"/>
          <ac:spMkLst>
            <pc:docMk/>
            <pc:sldMk cId="3368177089" sldId="1594"/>
            <ac:spMk id="8" creationId="{20DCD4A3-3986-4306-AFFF-668E0A1F3057}"/>
          </ac:spMkLst>
        </pc:spChg>
        <pc:spChg chg="mod topLvl">
          <ac:chgData name="Eldert Grootenboer" userId="3fe8758b2c2b58d2" providerId="LiveId" clId="{45897FA1-1A19-41AC-9DAF-64F6ACC83477}" dt="2020-06-03T12:31:41.982" v="1155" actId="164"/>
          <ac:spMkLst>
            <pc:docMk/>
            <pc:sldMk cId="3368177089" sldId="1594"/>
            <ac:spMk id="9" creationId="{C76EE65D-F1E2-431F-B5DE-E9D9895CCAC9}"/>
          </ac:spMkLst>
        </pc:spChg>
        <pc:spChg chg="mod topLvl">
          <ac:chgData name="Eldert Grootenboer" userId="3fe8758b2c2b58d2" providerId="LiveId" clId="{45897FA1-1A19-41AC-9DAF-64F6ACC83477}" dt="2020-06-03T12:31:46.445" v="1156" actId="164"/>
          <ac:spMkLst>
            <pc:docMk/>
            <pc:sldMk cId="3368177089" sldId="1594"/>
            <ac:spMk id="10" creationId="{37712166-89FF-4833-88C3-49ED0AFAC740}"/>
          </ac:spMkLst>
        </pc:spChg>
        <pc:spChg chg="mod topLvl">
          <ac:chgData name="Eldert Grootenboer" userId="3fe8758b2c2b58d2" providerId="LiveId" clId="{45897FA1-1A19-41AC-9DAF-64F6ACC83477}" dt="2020-06-03T12:31:46.445" v="1156" actId="164"/>
          <ac:spMkLst>
            <pc:docMk/>
            <pc:sldMk cId="3368177089" sldId="1594"/>
            <ac:spMk id="11" creationId="{C3998858-87B7-4905-B37B-C8E57D9BD073}"/>
          </ac:spMkLst>
        </pc:spChg>
        <pc:grpChg chg="del mod">
          <ac:chgData name="Eldert Grootenboer" userId="3fe8758b2c2b58d2" providerId="LiveId" clId="{45897FA1-1A19-41AC-9DAF-64F6ACC83477}" dt="2020-06-03T12:31:24.991" v="1153" actId="165"/>
          <ac:grpSpMkLst>
            <pc:docMk/>
            <pc:sldMk cId="3368177089" sldId="1594"/>
            <ac:grpSpMk id="4" creationId="{3D820C98-73F9-4743-A247-BF2E447D5B34}"/>
          </ac:grpSpMkLst>
        </pc:grpChg>
        <pc:grpChg chg="add mod">
          <ac:chgData name="Eldert Grootenboer" userId="3fe8758b2c2b58d2" providerId="LiveId" clId="{45897FA1-1A19-41AC-9DAF-64F6ACC83477}" dt="2020-06-03T12:31:31.630" v="1154" actId="164"/>
          <ac:grpSpMkLst>
            <pc:docMk/>
            <pc:sldMk cId="3368177089" sldId="1594"/>
            <ac:grpSpMk id="12" creationId="{4229B02C-C8C2-436D-BC44-58DA98C78ED2}"/>
          </ac:grpSpMkLst>
        </pc:grpChg>
        <pc:grpChg chg="add mod">
          <ac:chgData name="Eldert Grootenboer" userId="3fe8758b2c2b58d2" providerId="LiveId" clId="{45897FA1-1A19-41AC-9DAF-64F6ACC83477}" dt="2020-06-03T12:31:41.982" v="1155" actId="164"/>
          <ac:grpSpMkLst>
            <pc:docMk/>
            <pc:sldMk cId="3368177089" sldId="1594"/>
            <ac:grpSpMk id="13" creationId="{71FFF37D-7952-4B92-8E12-E2786CF61AB0}"/>
          </ac:grpSpMkLst>
        </pc:grpChg>
        <pc:grpChg chg="add mod">
          <ac:chgData name="Eldert Grootenboer" userId="3fe8758b2c2b58d2" providerId="LiveId" clId="{45897FA1-1A19-41AC-9DAF-64F6ACC83477}" dt="2020-06-03T12:31:46.445" v="1156" actId="164"/>
          <ac:grpSpMkLst>
            <pc:docMk/>
            <pc:sldMk cId="3368177089" sldId="1594"/>
            <ac:grpSpMk id="14" creationId="{369688EE-790F-4A02-A8D2-2B346DF901F9}"/>
          </ac:grpSpMkLst>
        </pc:grpChg>
        <pc:graphicFrameChg chg="add del">
          <ac:chgData name="Eldert Grootenboer" userId="3fe8758b2c2b58d2" providerId="LiveId" clId="{45897FA1-1A19-41AC-9DAF-64F6ACC83477}" dt="2020-06-02T07:45:59.543" v="129" actId="26606"/>
          <ac:graphicFrameMkLst>
            <pc:docMk/>
            <pc:sldMk cId="3368177089" sldId="1594"/>
            <ac:graphicFrameMk id="5" creationId="{5719AD10-0E4E-4569-864C-3C59679CB75A}"/>
          </ac:graphicFrameMkLst>
        </pc:graphicFrameChg>
        <pc:graphicFrameChg chg="add del mod">
          <ac:chgData name="Eldert Grootenboer" userId="3fe8758b2c2b58d2" providerId="LiveId" clId="{45897FA1-1A19-41AC-9DAF-64F6ACC83477}" dt="2020-06-03T12:31:18.583" v="1152" actId="18245"/>
          <ac:graphicFrameMkLst>
            <pc:docMk/>
            <pc:sldMk cId="3368177089" sldId="1594"/>
            <ac:graphicFrameMk id="6" creationId="{9E033CC7-E171-4C7D-90F6-93204C63857B}"/>
          </ac:graphicFrameMkLst>
        </pc:graphicFrameChg>
      </pc:sldChg>
      <pc:sldChg chg="del">
        <pc:chgData name="Eldert Grootenboer" userId="3fe8758b2c2b58d2" providerId="LiveId" clId="{45897FA1-1A19-41AC-9DAF-64F6ACC83477}" dt="2020-06-02T07:19:03.865" v="3" actId="47"/>
        <pc:sldMkLst>
          <pc:docMk/>
          <pc:sldMk cId="234770076" sldId="1815"/>
        </pc:sldMkLst>
      </pc:sldChg>
      <pc:sldChg chg="addSp delSp modSp modTransition setBg modAnim">
        <pc:chgData name="Eldert Grootenboer" userId="3fe8758b2c2b58d2" providerId="LiveId" clId="{45897FA1-1A19-41AC-9DAF-64F6ACC83477}" dt="2020-06-03T12:34:18.268" v="1172"/>
        <pc:sldMkLst>
          <pc:docMk/>
          <pc:sldMk cId="3554866888" sldId="1856"/>
        </pc:sldMkLst>
        <pc:spChg chg="mod">
          <ac:chgData name="Eldert Grootenboer" userId="3fe8758b2c2b58d2" providerId="LiveId" clId="{45897FA1-1A19-41AC-9DAF-64F6ACC83477}" dt="2020-06-03T09:44:23.103" v="505"/>
          <ac:spMkLst>
            <pc:docMk/>
            <pc:sldMk cId="3554866888" sldId="1856"/>
            <ac:spMk id="2" creationId="{8E835FDD-4930-4538-ACCB-41C683A31B9D}"/>
          </ac:spMkLst>
        </pc:spChg>
        <pc:spChg chg="add del mod">
          <ac:chgData name="Eldert Grootenboer" userId="3fe8758b2c2b58d2" providerId="LiveId" clId="{45897FA1-1A19-41AC-9DAF-64F6ACC83477}" dt="2020-06-03T09:44:23.103" v="505"/>
          <ac:spMkLst>
            <pc:docMk/>
            <pc:sldMk cId="3554866888" sldId="1856"/>
            <ac:spMk id="3" creationId="{C4BDD001-211A-4DC6-9F7E-79956A290C68}"/>
          </ac:spMkLst>
        </pc:spChg>
      </pc:sldChg>
      <pc:sldChg chg="addSp delSp modSp modTransition setBg modAnim">
        <pc:chgData name="Eldert Grootenboer" userId="3fe8758b2c2b58d2" providerId="LiveId" clId="{45897FA1-1A19-41AC-9DAF-64F6ACC83477}" dt="2020-06-03T12:42:27.133" v="1206"/>
        <pc:sldMkLst>
          <pc:docMk/>
          <pc:sldMk cId="623596412" sldId="1860"/>
        </pc:sldMkLst>
        <pc:spChg chg="mod">
          <ac:chgData name="Eldert Grootenboer" userId="3fe8758b2c2b58d2" providerId="LiveId" clId="{45897FA1-1A19-41AC-9DAF-64F6ACC83477}" dt="2020-06-03T09:44:23.103" v="505"/>
          <ac:spMkLst>
            <pc:docMk/>
            <pc:sldMk cId="623596412" sldId="1860"/>
            <ac:spMk id="2" creationId="{9E39ABD6-0962-4CA6-B09D-AF8D2987F302}"/>
          </ac:spMkLst>
        </pc:spChg>
        <pc:spChg chg="mod">
          <ac:chgData name="Eldert Grootenboer" userId="3fe8758b2c2b58d2" providerId="LiveId" clId="{45897FA1-1A19-41AC-9DAF-64F6ACC83477}" dt="2020-06-03T09:44:23.103" v="505"/>
          <ac:spMkLst>
            <pc:docMk/>
            <pc:sldMk cId="623596412" sldId="1860"/>
            <ac:spMk id="3" creationId="{BDA87527-CCE5-43A3-925B-F098D50A86F8}"/>
          </ac:spMkLst>
        </pc:spChg>
        <pc:spChg chg="add del mod">
          <ac:chgData name="Eldert Grootenboer" userId="3fe8758b2c2b58d2" providerId="LiveId" clId="{45897FA1-1A19-41AC-9DAF-64F6ACC83477}" dt="2020-06-03T09:44:23.103" v="505"/>
          <ac:spMkLst>
            <pc:docMk/>
            <pc:sldMk cId="623596412" sldId="1860"/>
            <ac:spMk id="5" creationId="{FDD2B209-0804-469F-923B-C7A01819CD1F}"/>
          </ac:spMkLst>
        </pc:spChg>
        <pc:spChg chg="add del mod">
          <ac:chgData name="Eldert Grootenboer" userId="3fe8758b2c2b58d2" providerId="LiveId" clId="{45897FA1-1A19-41AC-9DAF-64F6ACC83477}" dt="2020-06-03T09:44:23.103" v="505"/>
          <ac:spMkLst>
            <pc:docMk/>
            <pc:sldMk cId="623596412" sldId="1860"/>
            <ac:spMk id="6" creationId="{08444C4E-29C4-4C3E-A27D-8244FDB4E05E}"/>
          </ac:spMkLst>
        </pc:spChg>
      </pc:sldChg>
      <pc:sldChg chg="addSp delSp modSp modTransition setBg modAnim">
        <pc:chgData name="Eldert Grootenboer" userId="3fe8758b2c2b58d2" providerId="LiveId" clId="{45897FA1-1A19-41AC-9DAF-64F6ACC83477}" dt="2020-06-03T12:35:12.463" v="1177"/>
        <pc:sldMkLst>
          <pc:docMk/>
          <pc:sldMk cId="3790027699" sldId="1861"/>
        </pc:sldMkLst>
        <pc:spChg chg="mod">
          <ac:chgData name="Eldert Grootenboer" userId="3fe8758b2c2b58d2" providerId="LiveId" clId="{45897FA1-1A19-41AC-9DAF-64F6ACC83477}" dt="2020-06-03T09:44:23.103" v="505"/>
          <ac:spMkLst>
            <pc:docMk/>
            <pc:sldMk cId="3790027699" sldId="1861"/>
            <ac:spMk id="2" creationId="{8E835FDD-4930-4538-ACCB-41C683A31B9D}"/>
          </ac:spMkLst>
        </pc:spChg>
        <pc:spChg chg="add del mod">
          <ac:chgData name="Eldert Grootenboer" userId="3fe8758b2c2b58d2" providerId="LiveId" clId="{45897FA1-1A19-41AC-9DAF-64F6ACC83477}" dt="2020-06-03T09:44:23.103" v="505"/>
          <ac:spMkLst>
            <pc:docMk/>
            <pc:sldMk cId="3790027699" sldId="1861"/>
            <ac:spMk id="3" creationId="{D0A3F8FE-5116-4364-ADF0-917621AD1C4A}"/>
          </ac:spMkLst>
        </pc:spChg>
      </pc:sldChg>
      <pc:sldChg chg="addSp delSp modSp modTransition setBg modAnim">
        <pc:chgData name="Eldert Grootenboer" userId="3fe8758b2c2b58d2" providerId="LiveId" clId="{45897FA1-1A19-41AC-9DAF-64F6ACC83477}" dt="2020-06-03T12:50:30.998" v="1248"/>
        <pc:sldMkLst>
          <pc:docMk/>
          <pc:sldMk cId="1208244892" sldId="1862"/>
        </pc:sldMkLst>
        <pc:spChg chg="mod">
          <ac:chgData name="Eldert Grootenboer" userId="3fe8758b2c2b58d2" providerId="LiveId" clId="{45897FA1-1A19-41AC-9DAF-64F6ACC83477}" dt="2020-06-03T09:44:23.103" v="505"/>
          <ac:spMkLst>
            <pc:docMk/>
            <pc:sldMk cId="1208244892" sldId="1862"/>
            <ac:spMk id="2" creationId="{8E835FDD-4930-4538-ACCB-41C683A31B9D}"/>
          </ac:spMkLst>
        </pc:spChg>
        <pc:spChg chg="add del mod">
          <ac:chgData name="Eldert Grootenboer" userId="3fe8758b2c2b58d2" providerId="LiveId" clId="{45897FA1-1A19-41AC-9DAF-64F6ACC83477}" dt="2020-06-03T09:44:23.103" v="505"/>
          <ac:spMkLst>
            <pc:docMk/>
            <pc:sldMk cId="1208244892" sldId="1862"/>
            <ac:spMk id="4" creationId="{7D9AF928-F7D6-4566-A4F9-1EBFA171B73D}"/>
          </ac:spMkLst>
        </pc:spChg>
      </pc:sldChg>
      <pc:sldChg chg="addSp delSp modSp mod modTransition setBg modClrScheme chgLayout">
        <pc:chgData name="Eldert Grootenboer" userId="3fe8758b2c2b58d2" providerId="LiveId" clId="{45897FA1-1A19-41AC-9DAF-64F6ACC83477}" dt="2020-06-03T12:24:52.757" v="1134"/>
        <pc:sldMkLst>
          <pc:docMk/>
          <pc:sldMk cId="847906476" sldId="1863"/>
        </pc:sldMkLst>
        <pc:spChg chg="add del mod ord">
          <ac:chgData name="Eldert Grootenboer" userId="3fe8758b2c2b58d2" providerId="LiveId" clId="{45897FA1-1A19-41AC-9DAF-64F6ACC83477}" dt="2020-06-03T09:32:11.431" v="411" actId="700"/>
          <ac:spMkLst>
            <pc:docMk/>
            <pc:sldMk cId="847906476" sldId="1863"/>
            <ac:spMk id="2" creationId="{34E769AA-6B26-4F4E-BE6E-B3B00E866732}"/>
          </ac:spMkLst>
        </pc:spChg>
        <pc:spChg chg="add del mod ord">
          <ac:chgData name="Eldert Grootenboer" userId="3fe8758b2c2b58d2" providerId="LiveId" clId="{45897FA1-1A19-41AC-9DAF-64F6ACC83477}" dt="2020-06-03T10:11:55.671" v="654" actId="700"/>
          <ac:spMkLst>
            <pc:docMk/>
            <pc:sldMk cId="847906476" sldId="1863"/>
            <ac:spMk id="2" creationId="{8C3CD9A7-069F-4B01-998F-366662F35C99}"/>
          </ac:spMkLst>
        </pc:spChg>
        <pc:spChg chg="add mod ord">
          <ac:chgData name="Eldert Grootenboer" userId="3fe8758b2c2b58d2" providerId="LiveId" clId="{45897FA1-1A19-41AC-9DAF-64F6ACC83477}" dt="2020-06-03T10:12:29.029" v="661" actId="700"/>
          <ac:spMkLst>
            <pc:docMk/>
            <pc:sldMk cId="847906476" sldId="1863"/>
            <ac:spMk id="3" creationId="{8916C2BA-BC63-4AAC-B8AD-2E32861BF0D5}"/>
          </ac:spMkLst>
        </pc:spChg>
        <pc:spChg chg="add del mod ord">
          <ac:chgData name="Eldert Grootenboer" userId="3fe8758b2c2b58d2" providerId="LiveId" clId="{45897FA1-1A19-41AC-9DAF-64F6ACC83477}" dt="2020-06-03T10:12:29.029" v="661" actId="700"/>
          <ac:spMkLst>
            <pc:docMk/>
            <pc:sldMk cId="847906476" sldId="1863"/>
            <ac:spMk id="4" creationId="{1A3DDADB-075C-421C-A0B8-EB37838411EB}"/>
          </ac:spMkLst>
        </pc:spChg>
        <pc:spChg chg="add del mod">
          <ac:chgData name="Eldert Grootenboer" userId="3fe8758b2c2b58d2" providerId="LiveId" clId="{45897FA1-1A19-41AC-9DAF-64F6ACC83477}" dt="2020-06-03T09:44:23.103" v="505"/>
          <ac:spMkLst>
            <pc:docMk/>
            <pc:sldMk cId="847906476" sldId="1863"/>
            <ac:spMk id="4" creationId="{386D0582-CCA1-47BE-BD80-4118984442C4}"/>
          </ac:spMkLst>
        </pc:spChg>
        <pc:spChg chg="del">
          <ac:chgData name="Eldert Grootenboer" userId="3fe8758b2c2b58d2" providerId="LiveId" clId="{45897FA1-1A19-41AC-9DAF-64F6ACC83477}" dt="2020-06-03T09:41:03.027" v="483" actId="478"/>
          <ac:spMkLst>
            <pc:docMk/>
            <pc:sldMk cId="847906476" sldId="1863"/>
            <ac:spMk id="5" creationId="{00000000-0000-0000-0000-000000000000}"/>
          </ac:spMkLst>
        </pc:spChg>
        <pc:spChg chg="mod">
          <ac:chgData name="Eldert Grootenboer" userId="3fe8758b2c2b58d2" providerId="LiveId" clId="{45897FA1-1A19-41AC-9DAF-64F6ACC83477}" dt="2020-06-03T09:32:13.556" v="412" actId="21"/>
          <ac:spMkLst>
            <pc:docMk/>
            <pc:sldMk cId="847906476" sldId="1863"/>
            <ac:spMk id="6" creationId="{00000000-0000-0000-0000-000000000000}"/>
          </ac:spMkLst>
        </pc:spChg>
        <pc:spChg chg="del">
          <ac:chgData name="Eldert Grootenboer" userId="3fe8758b2c2b58d2" providerId="LiveId" clId="{45897FA1-1A19-41AC-9DAF-64F6ACC83477}" dt="2020-06-03T09:52:15.998" v="548" actId="478"/>
          <ac:spMkLst>
            <pc:docMk/>
            <pc:sldMk cId="847906476" sldId="1863"/>
            <ac:spMk id="7" creationId="{00B502EB-C60D-4CFB-943C-0A15E79D8139}"/>
          </ac:spMkLst>
        </pc:spChg>
        <pc:spChg chg="add del mod ord">
          <ac:chgData name="Eldert Grootenboer" userId="3fe8758b2c2b58d2" providerId="LiveId" clId="{45897FA1-1A19-41AC-9DAF-64F6ACC83477}" dt="2020-06-03T09:53:41.131" v="560"/>
          <ac:spMkLst>
            <pc:docMk/>
            <pc:sldMk cId="847906476" sldId="1863"/>
            <ac:spMk id="8" creationId="{B5D92A08-E636-47D5-A61A-58C50249D449}"/>
          </ac:spMkLst>
        </pc:spChg>
        <pc:spChg chg="add del mod ord">
          <ac:chgData name="Eldert Grootenboer" userId="3fe8758b2c2b58d2" providerId="LiveId" clId="{45897FA1-1A19-41AC-9DAF-64F6ACC83477}" dt="2020-06-03T09:57:49.182" v="582" actId="478"/>
          <ac:spMkLst>
            <pc:docMk/>
            <pc:sldMk cId="847906476" sldId="1863"/>
            <ac:spMk id="9" creationId="{39519000-AC63-49A9-947B-6CB63304733E}"/>
          </ac:spMkLst>
        </pc:spChg>
        <pc:picChg chg="add del mod ord">
          <ac:chgData name="Eldert Grootenboer" userId="3fe8758b2c2b58d2" providerId="LiveId" clId="{45897FA1-1A19-41AC-9DAF-64F6ACC83477}" dt="2020-06-03T10:12:29.029" v="661" actId="700"/>
          <ac:picMkLst>
            <pc:docMk/>
            <pc:sldMk cId="847906476" sldId="1863"/>
            <ac:picMk id="10" creationId="{0F63A547-8E60-40EC-8107-C9355F7F866A}"/>
          </ac:picMkLst>
        </pc:picChg>
        <pc:picChg chg="add del mod">
          <ac:chgData name="Eldert Grootenboer" userId="3fe8758b2c2b58d2" providerId="LiveId" clId="{45897FA1-1A19-41AC-9DAF-64F6ACC83477}" dt="2020-06-03T09:53:38.878" v="559" actId="21"/>
          <ac:picMkLst>
            <pc:docMk/>
            <pc:sldMk cId="847906476" sldId="1863"/>
            <ac:picMk id="1026" creationId="{990845E3-1433-4BAA-A7F2-A0578629717B}"/>
          </ac:picMkLst>
        </pc:picChg>
      </pc:sldChg>
      <pc:sldChg chg="addSp delSp modSp mod modTransition setBg modClrScheme delAnim modAnim chgLayout">
        <pc:chgData name="Eldert Grootenboer" userId="3fe8758b2c2b58d2" providerId="LiveId" clId="{45897FA1-1A19-41AC-9DAF-64F6ACC83477}" dt="2020-06-03T12:24:52.757" v="1134"/>
        <pc:sldMkLst>
          <pc:docMk/>
          <pc:sldMk cId="2737097749" sldId="1864"/>
        </pc:sldMkLst>
        <pc:spChg chg="add del mod ord">
          <ac:chgData name="Eldert Grootenboer" userId="3fe8758b2c2b58d2" providerId="LiveId" clId="{45897FA1-1A19-41AC-9DAF-64F6ACC83477}" dt="2020-06-03T09:21:33.871" v="294" actId="700"/>
          <ac:spMkLst>
            <pc:docMk/>
            <pc:sldMk cId="2737097749" sldId="1864"/>
            <ac:spMk id="2" creationId="{B57946D3-DEAA-4DF1-800A-6719213CA400}"/>
          </ac:spMkLst>
        </pc:spChg>
        <pc:spChg chg="add mod ord">
          <ac:chgData name="Eldert Grootenboer" userId="3fe8758b2c2b58d2" providerId="LiveId" clId="{45897FA1-1A19-41AC-9DAF-64F6ACC83477}" dt="2020-06-03T10:08:06.746" v="626" actId="26606"/>
          <ac:spMkLst>
            <pc:docMk/>
            <pc:sldMk cId="2737097749" sldId="1864"/>
            <ac:spMk id="3" creationId="{8A4C784E-5635-458D-A38A-F1EB4B751DEA}"/>
          </ac:spMkLst>
        </pc:spChg>
        <pc:spChg chg="add del mod">
          <ac:chgData name="Eldert Grootenboer" userId="3fe8758b2c2b58d2" providerId="LiveId" clId="{45897FA1-1A19-41AC-9DAF-64F6ACC83477}" dt="2020-06-03T09:35:51.796" v="440"/>
          <ac:spMkLst>
            <pc:docMk/>
            <pc:sldMk cId="2737097749" sldId="1864"/>
            <ac:spMk id="4" creationId="{5CF84375-6E5C-4657-B1B0-2A090BEFE396}"/>
          </ac:spMkLst>
        </pc:spChg>
        <pc:spChg chg="mod topLvl">
          <ac:chgData name="Eldert Grootenboer" userId="3fe8758b2c2b58d2" providerId="LiveId" clId="{45897FA1-1A19-41AC-9DAF-64F6ACC83477}" dt="2020-06-03T11:38:46.908" v="1084" actId="164"/>
          <ac:spMkLst>
            <pc:docMk/>
            <pc:sldMk cId="2737097749" sldId="1864"/>
            <ac:spMk id="4" creationId="{B284D359-3CD8-4049-A166-3B9F9DEC62FF}"/>
          </ac:spMkLst>
        </pc:spChg>
        <pc:spChg chg="del">
          <ac:chgData name="Eldert Grootenboer" userId="3fe8758b2c2b58d2" providerId="LiveId" clId="{45897FA1-1A19-41AC-9DAF-64F6ACC83477}" dt="2020-06-03T09:23:28.499" v="308" actId="478"/>
          <ac:spMkLst>
            <pc:docMk/>
            <pc:sldMk cId="2737097749" sldId="1864"/>
            <ac:spMk id="5" creationId="{00000000-0000-0000-0000-000000000000}"/>
          </ac:spMkLst>
        </pc:spChg>
        <pc:spChg chg="mod topLvl">
          <ac:chgData name="Eldert Grootenboer" userId="3fe8758b2c2b58d2" providerId="LiveId" clId="{45897FA1-1A19-41AC-9DAF-64F6ACC83477}" dt="2020-06-03T11:38:46.908" v="1084" actId="164"/>
          <ac:spMkLst>
            <pc:docMk/>
            <pc:sldMk cId="2737097749" sldId="1864"/>
            <ac:spMk id="5" creationId="{9194FF0D-13CD-4DF9-A5BE-AC958BC83A38}"/>
          </ac:spMkLst>
        </pc:spChg>
        <pc:spChg chg="mod ord">
          <ac:chgData name="Eldert Grootenboer" userId="3fe8758b2c2b58d2" providerId="LiveId" clId="{45897FA1-1A19-41AC-9DAF-64F6ACC83477}" dt="2020-06-03T10:08:06.746" v="626" actId="26606"/>
          <ac:spMkLst>
            <pc:docMk/>
            <pc:sldMk cId="2737097749" sldId="1864"/>
            <ac:spMk id="6" creationId="{00000000-0000-0000-0000-000000000000}"/>
          </ac:spMkLst>
        </pc:spChg>
        <pc:spChg chg="del">
          <ac:chgData name="Eldert Grootenboer" userId="3fe8758b2c2b58d2" providerId="LiveId" clId="{45897FA1-1A19-41AC-9DAF-64F6ACC83477}" dt="2020-06-03T09:23:33.064" v="309" actId="478"/>
          <ac:spMkLst>
            <pc:docMk/>
            <pc:sldMk cId="2737097749" sldId="1864"/>
            <ac:spMk id="7" creationId="{00B502EB-C60D-4CFB-943C-0A15E79D8139}"/>
          </ac:spMkLst>
        </pc:spChg>
        <pc:spChg chg="mod topLvl">
          <ac:chgData name="Eldert Grootenboer" userId="3fe8758b2c2b58d2" providerId="LiveId" clId="{45897FA1-1A19-41AC-9DAF-64F6ACC83477}" dt="2020-06-03T11:38:56.698" v="1085" actId="164"/>
          <ac:spMkLst>
            <pc:docMk/>
            <pc:sldMk cId="2737097749" sldId="1864"/>
            <ac:spMk id="7" creationId="{1376C5A1-C852-40B0-9AF5-75700FA54D7D}"/>
          </ac:spMkLst>
        </pc:spChg>
        <pc:spChg chg="add del mod ord">
          <ac:chgData name="Eldert Grootenboer" userId="3fe8758b2c2b58d2" providerId="LiveId" clId="{45897FA1-1A19-41AC-9DAF-64F6ACC83477}" dt="2020-06-03T10:08:06.746" v="626" actId="26606"/>
          <ac:spMkLst>
            <pc:docMk/>
            <pc:sldMk cId="2737097749" sldId="1864"/>
            <ac:spMk id="8" creationId="{5A84BB65-7A51-4B07-82FA-0C81EFA9BD00}"/>
          </ac:spMkLst>
        </pc:spChg>
        <pc:spChg chg="mod topLvl">
          <ac:chgData name="Eldert Grootenboer" userId="3fe8758b2c2b58d2" providerId="LiveId" clId="{45897FA1-1A19-41AC-9DAF-64F6ACC83477}" dt="2020-06-03T11:38:56.698" v="1085" actId="164"/>
          <ac:spMkLst>
            <pc:docMk/>
            <pc:sldMk cId="2737097749" sldId="1864"/>
            <ac:spMk id="9" creationId="{14185891-282F-43F9-827C-09FF59313D2F}"/>
          </ac:spMkLst>
        </pc:spChg>
        <pc:spChg chg="del mod">
          <ac:chgData name="Eldert Grootenboer" userId="3fe8758b2c2b58d2" providerId="LiveId" clId="{45897FA1-1A19-41AC-9DAF-64F6ACC83477}" dt="2020-06-03T09:37:03.620" v="448" actId="478"/>
          <ac:spMkLst>
            <pc:docMk/>
            <pc:sldMk cId="2737097749" sldId="1864"/>
            <ac:spMk id="9" creationId="{2961A680-6B72-4D3A-86F6-596205A8B8A0}"/>
          </ac:spMkLst>
        </pc:spChg>
        <pc:spChg chg="add del mod">
          <ac:chgData name="Eldert Grootenboer" userId="3fe8758b2c2b58d2" providerId="LiveId" clId="{45897FA1-1A19-41AC-9DAF-64F6ACC83477}" dt="2020-06-03T09:39:18.835" v="468"/>
          <ac:spMkLst>
            <pc:docMk/>
            <pc:sldMk cId="2737097749" sldId="1864"/>
            <ac:spMk id="10" creationId="{7ACB7220-D4CE-45FE-900A-DB6FA3875F95}"/>
          </ac:spMkLst>
        </pc:spChg>
        <pc:spChg chg="mod topLvl">
          <ac:chgData name="Eldert Grootenboer" userId="3fe8758b2c2b58d2" providerId="LiveId" clId="{45897FA1-1A19-41AC-9DAF-64F6ACC83477}" dt="2020-06-03T11:39:02.140" v="1086" actId="164"/>
          <ac:spMkLst>
            <pc:docMk/>
            <pc:sldMk cId="2737097749" sldId="1864"/>
            <ac:spMk id="10" creationId="{CBE9463C-A484-4A3D-BBF4-48126292AB2B}"/>
          </ac:spMkLst>
        </pc:spChg>
        <pc:spChg chg="mod topLvl">
          <ac:chgData name="Eldert Grootenboer" userId="3fe8758b2c2b58d2" providerId="LiveId" clId="{45897FA1-1A19-41AC-9DAF-64F6ACC83477}" dt="2020-06-03T11:39:02.140" v="1086" actId="164"/>
          <ac:spMkLst>
            <pc:docMk/>
            <pc:sldMk cId="2737097749" sldId="1864"/>
            <ac:spMk id="11" creationId="{460F3EAD-D2DE-4AA5-A4EA-0C02AF33A933}"/>
          </ac:spMkLst>
        </pc:spChg>
        <pc:spChg chg="add del mod">
          <ac:chgData name="Eldert Grootenboer" userId="3fe8758b2c2b58d2" providerId="LiveId" clId="{45897FA1-1A19-41AC-9DAF-64F6ACC83477}" dt="2020-06-03T09:39:18.835" v="468"/>
          <ac:spMkLst>
            <pc:docMk/>
            <pc:sldMk cId="2737097749" sldId="1864"/>
            <ac:spMk id="11" creationId="{B17FA532-1FC8-4E64-B717-549B8D65270C}"/>
          </ac:spMkLst>
        </pc:spChg>
        <pc:spChg chg="mod topLvl">
          <ac:chgData name="Eldert Grootenboer" userId="3fe8758b2c2b58d2" providerId="LiveId" clId="{45897FA1-1A19-41AC-9DAF-64F6ACC83477}" dt="2020-06-03T11:39:07.282" v="1087" actId="164"/>
          <ac:spMkLst>
            <pc:docMk/>
            <pc:sldMk cId="2737097749" sldId="1864"/>
            <ac:spMk id="12" creationId="{460DD0A8-DC35-4991-A186-2F644259F836}"/>
          </ac:spMkLst>
        </pc:spChg>
        <pc:spChg chg="add del mod">
          <ac:chgData name="Eldert Grootenboer" userId="3fe8758b2c2b58d2" providerId="LiveId" clId="{45897FA1-1A19-41AC-9DAF-64F6ACC83477}" dt="2020-06-03T09:40:37.318" v="478"/>
          <ac:spMkLst>
            <pc:docMk/>
            <pc:sldMk cId="2737097749" sldId="1864"/>
            <ac:spMk id="12" creationId="{DC4F8752-BDB0-458E-A043-C1B74126E83A}"/>
          </ac:spMkLst>
        </pc:spChg>
        <pc:spChg chg="mod topLvl">
          <ac:chgData name="Eldert Grootenboer" userId="3fe8758b2c2b58d2" providerId="LiveId" clId="{45897FA1-1A19-41AC-9DAF-64F6ACC83477}" dt="2020-06-03T11:39:07.282" v="1087" actId="164"/>
          <ac:spMkLst>
            <pc:docMk/>
            <pc:sldMk cId="2737097749" sldId="1864"/>
            <ac:spMk id="13" creationId="{03444125-7997-4AC7-B68B-7DA5325E1E32}"/>
          </ac:spMkLst>
        </pc:spChg>
        <pc:spChg chg="add del mod">
          <ac:chgData name="Eldert Grootenboer" userId="3fe8758b2c2b58d2" providerId="LiveId" clId="{45897FA1-1A19-41AC-9DAF-64F6ACC83477}" dt="2020-06-03T09:40:37.318" v="478"/>
          <ac:spMkLst>
            <pc:docMk/>
            <pc:sldMk cId="2737097749" sldId="1864"/>
            <ac:spMk id="13" creationId="{9AD7AC76-4CFF-4A82-978E-038262556A5F}"/>
          </ac:spMkLst>
        </pc:spChg>
        <pc:spChg chg="mod topLvl">
          <ac:chgData name="Eldert Grootenboer" userId="3fe8758b2c2b58d2" providerId="LiveId" clId="{45897FA1-1A19-41AC-9DAF-64F6ACC83477}" dt="2020-06-03T11:39:12.216" v="1088" actId="164"/>
          <ac:spMkLst>
            <pc:docMk/>
            <pc:sldMk cId="2737097749" sldId="1864"/>
            <ac:spMk id="14" creationId="{C8F0923D-2244-47AD-B522-EB6F338D2519}"/>
          </ac:spMkLst>
        </pc:spChg>
        <pc:spChg chg="add del mod">
          <ac:chgData name="Eldert Grootenboer" userId="3fe8758b2c2b58d2" providerId="LiveId" clId="{45897FA1-1A19-41AC-9DAF-64F6ACC83477}" dt="2020-06-03T09:40:52.960" v="481"/>
          <ac:spMkLst>
            <pc:docMk/>
            <pc:sldMk cId="2737097749" sldId="1864"/>
            <ac:spMk id="14" creationId="{F42F8BBD-BC6D-4E9F-B764-1FECF0AC2441}"/>
          </ac:spMkLst>
        </pc:spChg>
        <pc:spChg chg="add del mod">
          <ac:chgData name="Eldert Grootenboer" userId="3fe8758b2c2b58d2" providerId="LiveId" clId="{45897FA1-1A19-41AC-9DAF-64F6ACC83477}" dt="2020-06-03T09:40:52.960" v="481"/>
          <ac:spMkLst>
            <pc:docMk/>
            <pc:sldMk cId="2737097749" sldId="1864"/>
            <ac:spMk id="15" creationId="{67267A7C-16F8-4D8F-B168-2A77CDBD2E2C}"/>
          </ac:spMkLst>
        </pc:spChg>
        <pc:spChg chg="mod topLvl">
          <ac:chgData name="Eldert Grootenboer" userId="3fe8758b2c2b58d2" providerId="LiveId" clId="{45897FA1-1A19-41AC-9DAF-64F6ACC83477}" dt="2020-06-03T11:39:12.216" v="1088" actId="164"/>
          <ac:spMkLst>
            <pc:docMk/>
            <pc:sldMk cId="2737097749" sldId="1864"/>
            <ac:spMk id="15" creationId="{F0316CFA-609C-4231-BB32-D3013C16A976}"/>
          </ac:spMkLst>
        </pc:spChg>
        <pc:spChg chg="mod topLvl">
          <ac:chgData name="Eldert Grootenboer" userId="3fe8758b2c2b58d2" providerId="LiveId" clId="{45897FA1-1A19-41AC-9DAF-64F6ACC83477}" dt="2020-06-03T11:39:17.751" v="1089" actId="164"/>
          <ac:spMkLst>
            <pc:docMk/>
            <pc:sldMk cId="2737097749" sldId="1864"/>
            <ac:spMk id="16" creationId="{4FB9626A-A985-4A6C-9F48-96F336633578}"/>
          </ac:spMkLst>
        </pc:spChg>
        <pc:spChg chg="add del mod">
          <ac:chgData name="Eldert Grootenboer" userId="3fe8758b2c2b58d2" providerId="LiveId" clId="{45897FA1-1A19-41AC-9DAF-64F6ACC83477}" dt="2020-06-03T09:44:23.103" v="505"/>
          <ac:spMkLst>
            <pc:docMk/>
            <pc:sldMk cId="2737097749" sldId="1864"/>
            <ac:spMk id="16" creationId="{C6808F21-5ED7-4384-B8A3-CBAD9B198DD1}"/>
          </ac:spMkLst>
        </pc:spChg>
        <pc:spChg chg="add del mod">
          <ac:chgData name="Eldert Grootenboer" userId="3fe8758b2c2b58d2" providerId="LiveId" clId="{45897FA1-1A19-41AC-9DAF-64F6ACC83477}" dt="2020-06-03T09:44:23.103" v="505"/>
          <ac:spMkLst>
            <pc:docMk/>
            <pc:sldMk cId="2737097749" sldId="1864"/>
            <ac:spMk id="17" creationId="{8BD59DB9-149C-4058-8193-7A9C8603A1C2}"/>
          </ac:spMkLst>
        </pc:spChg>
        <pc:spChg chg="mod topLvl">
          <ac:chgData name="Eldert Grootenboer" userId="3fe8758b2c2b58d2" providerId="LiveId" clId="{45897FA1-1A19-41AC-9DAF-64F6ACC83477}" dt="2020-06-03T11:39:17.751" v="1089" actId="164"/>
          <ac:spMkLst>
            <pc:docMk/>
            <pc:sldMk cId="2737097749" sldId="1864"/>
            <ac:spMk id="17" creationId="{A43F38FC-0CFE-4959-8806-D7C99E97B3FA}"/>
          </ac:spMkLst>
        </pc:spChg>
        <pc:spChg chg="mod topLvl">
          <ac:chgData name="Eldert Grootenboer" userId="3fe8758b2c2b58d2" providerId="LiveId" clId="{45897FA1-1A19-41AC-9DAF-64F6ACC83477}" dt="2020-06-03T11:39:23.827" v="1090" actId="164"/>
          <ac:spMkLst>
            <pc:docMk/>
            <pc:sldMk cId="2737097749" sldId="1864"/>
            <ac:spMk id="20" creationId="{D6E19CE9-1774-4231-A491-793F76FA9804}"/>
          </ac:spMkLst>
        </pc:spChg>
        <pc:spChg chg="mod topLvl">
          <ac:chgData name="Eldert Grootenboer" userId="3fe8758b2c2b58d2" providerId="LiveId" clId="{45897FA1-1A19-41AC-9DAF-64F6ACC83477}" dt="2020-06-03T11:39:23.827" v="1090" actId="164"/>
          <ac:spMkLst>
            <pc:docMk/>
            <pc:sldMk cId="2737097749" sldId="1864"/>
            <ac:spMk id="21" creationId="{F64623A5-8A28-4382-9B55-0BEB5E1E95DF}"/>
          </ac:spMkLst>
        </pc:spChg>
        <pc:spChg chg="mod topLvl">
          <ac:chgData name="Eldert Grootenboer" userId="3fe8758b2c2b58d2" providerId="LiveId" clId="{45897FA1-1A19-41AC-9DAF-64F6ACC83477}" dt="2020-06-03T11:39:28.567" v="1091" actId="164"/>
          <ac:spMkLst>
            <pc:docMk/>
            <pc:sldMk cId="2737097749" sldId="1864"/>
            <ac:spMk id="22" creationId="{2FA505E5-9291-4A26-B7B7-1FF08E280C47}"/>
          </ac:spMkLst>
        </pc:spChg>
        <pc:spChg chg="mod topLvl">
          <ac:chgData name="Eldert Grootenboer" userId="3fe8758b2c2b58d2" providerId="LiveId" clId="{45897FA1-1A19-41AC-9DAF-64F6ACC83477}" dt="2020-06-03T11:39:28.567" v="1091" actId="164"/>
          <ac:spMkLst>
            <pc:docMk/>
            <pc:sldMk cId="2737097749" sldId="1864"/>
            <ac:spMk id="23" creationId="{8103D2CA-7379-4198-AC45-2126F740DF79}"/>
          </ac:spMkLst>
        </pc:spChg>
        <pc:grpChg chg="del mod">
          <ac:chgData name="Eldert Grootenboer" userId="3fe8758b2c2b58d2" providerId="LiveId" clId="{45897FA1-1A19-41AC-9DAF-64F6ACC83477}" dt="2020-06-03T11:38:37.627" v="1083" actId="165"/>
          <ac:grpSpMkLst>
            <pc:docMk/>
            <pc:sldMk cId="2737097749" sldId="1864"/>
            <ac:grpSpMk id="2" creationId="{AB83AD8F-F5D1-440F-A82C-2CBE820B85AF}"/>
          </ac:grpSpMkLst>
        </pc:grpChg>
        <pc:grpChg chg="add mod">
          <ac:chgData name="Eldert Grootenboer" userId="3fe8758b2c2b58d2" providerId="LiveId" clId="{45897FA1-1A19-41AC-9DAF-64F6ACC83477}" dt="2020-06-03T11:38:46.908" v="1084" actId="164"/>
          <ac:grpSpMkLst>
            <pc:docMk/>
            <pc:sldMk cId="2737097749" sldId="1864"/>
            <ac:grpSpMk id="24" creationId="{5ED5A88A-83B7-421B-A797-44733C32DE21}"/>
          </ac:grpSpMkLst>
        </pc:grpChg>
        <pc:grpChg chg="add mod">
          <ac:chgData name="Eldert Grootenboer" userId="3fe8758b2c2b58d2" providerId="LiveId" clId="{45897FA1-1A19-41AC-9DAF-64F6ACC83477}" dt="2020-06-03T11:38:56.698" v="1085" actId="164"/>
          <ac:grpSpMkLst>
            <pc:docMk/>
            <pc:sldMk cId="2737097749" sldId="1864"/>
            <ac:grpSpMk id="25" creationId="{A8979188-9349-4B01-B94D-69719C3F82C8}"/>
          </ac:grpSpMkLst>
        </pc:grpChg>
        <pc:grpChg chg="add mod">
          <ac:chgData name="Eldert Grootenboer" userId="3fe8758b2c2b58d2" providerId="LiveId" clId="{45897FA1-1A19-41AC-9DAF-64F6ACC83477}" dt="2020-06-03T11:39:02.140" v="1086" actId="164"/>
          <ac:grpSpMkLst>
            <pc:docMk/>
            <pc:sldMk cId="2737097749" sldId="1864"/>
            <ac:grpSpMk id="26" creationId="{67F0E333-A21A-4BB3-A880-AA0F36708627}"/>
          </ac:grpSpMkLst>
        </pc:grpChg>
        <pc:grpChg chg="add mod">
          <ac:chgData name="Eldert Grootenboer" userId="3fe8758b2c2b58d2" providerId="LiveId" clId="{45897FA1-1A19-41AC-9DAF-64F6ACC83477}" dt="2020-06-03T11:39:07.282" v="1087" actId="164"/>
          <ac:grpSpMkLst>
            <pc:docMk/>
            <pc:sldMk cId="2737097749" sldId="1864"/>
            <ac:grpSpMk id="27" creationId="{2DF84992-9D8F-4106-923F-37975D5286B0}"/>
          </ac:grpSpMkLst>
        </pc:grpChg>
        <pc:grpChg chg="add mod">
          <ac:chgData name="Eldert Grootenboer" userId="3fe8758b2c2b58d2" providerId="LiveId" clId="{45897FA1-1A19-41AC-9DAF-64F6ACC83477}" dt="2020-06-03T11:39:12.216" v="1088" actId="164"/>
          <ac:grpSpMkLst>
            <pc:docMk/>
            <pc:sldMk cId="2737097749" sldId="1864"/>
            <ac:grpSpMk id="28" creationId="{8F1FBB83-B9DE-484B-9B59-B61C36FFE32B}"/>
          </ac:grpSpMkLst>
        </pc:grpChg>
        <pc:grpChg chg="add mod">
          <ac:chgData name="Eldert Grootenboer" userId="3fe8758b2c2b58d2" providerId="LiveId" clId="{45897FA1-1A19-41AC-9DAF-64F6ACC83477}" dt="2020-06-03T11:39:17.751" v="1089" actId="164"/>
          <ac:grpSpMkLst>
            <pc:docMk/>
            <pc:sldMk cId="2737097749" sldId="1864"/>
            <ac:grpSpMk id="29" creationId="{40F46201-96F7-4221-9825-7796D5BADD15}"/>
          </ac:grpSpMkLst>
        </pc:grpChg>
        <pc:grpChg chg="add mod">
          <ac:chgData name="Eldert Grootenboer" userId="3fe8758b2c2b58d2" providerId="LiveId" clId="{45897FA1-1A19-41AC-9DAF-64F6ACC83477}" dt="2020-06-03T11:39:23.827" v="1090" actId="164"/>
          <ac:grpSpMkLst>
            <pc:docMk/>
            <pc:sldMk cId="2737097749" sldId="1864"/>
            <ac:grpSpMk id="30" creationId="{5C1BF520-93BE-4F78-9184-F01D132D0DE3}"/>
          </ac:grpSpMkLst>
        </pc:grpChg>
        <pc:grpChg chg="add mod">
          <ac:chgData name="Eldert Grootenboer" userId="3fe8758b2c2b58d2" providerId="LiveId" clId="{45897FA1-1A19-41AC-9DAF-64F6ACC83477}" dt="2020-06-03T11:39:28.567" v="1091" actId="164"/>
          <ac:grpSpMkLst>
            <pc:docMk/>
            <pc:sldMk cId="2737097749" sldId="1864"/>
            <ac:grpSpMk id="31" creationId="{20564CE4-1F6C-4CF0-B55C-5AE599FB9F0E}"/>
          </ac:grpSpMkLst>
        </pc:grpChg>
        <pc:graphicFrameChg chg="add del">
          <ac:chgData name="Eldert Grootenboer" userId="3fe8758b2c2b58d2" providerId="LiveId" clId="{45897FA1-1A19-41AC-9DAF-64F6ACC83477}" dt="2020-06-03T10:07:36.655" v="620" actId="26606"/>
          <ac:graphicFrameMkLst>
            <pc:docMk/>
            <pc:sldMk cId="2737097749" sldId="1864"/>
            <ac:graphicFrameMk id="18" creationId="{FE84FA31-CB72-4B4E-9229-9D2E58CD2597}"/>
          </ac:graphicFrameMkLst>
        </pc:graphicFrameChg>
        <pc:graphicFrameChg chg="add del mod modGraphic">
          <ac:chgData name="Eldert Grootenboer" userId="3fe8758b2c2b58d2" providerId="LiveId" clId="{45897FA1-1A19-41AC-9DAF-64F6ACC83477}" dt="2020-06-03T11:38:25.679" v="1082" actId="18245"/>
          <ac:graphicFrameMkLst>
            <pc:docMk/>
            <pc:sldMk cId="2737097749" sldId="1864"/>
            <ac:graphicFrameMk id="19" creationId="{B22D0C12-487A-4945-BA03-BBBCB4491533}"/>
          </ac:graphicFrameMkLst>
        </pc:graphicFrameChg>
      </pc:sldChg>
      <pc:sldChg chg="addSp delSp modSp mod modTransition setBg modClrScheme delAnim modAnim chgLayout">
        <pc:chgData name="Eldert Grootenboer" userId="3fe8758b2c2b58d2" providerId="LiveId" clId="{45897FA1-1A19-41AC-9DAF-64F6ACC83477}" dt="2020-06-03T12:30:45.552" v="1151"/>
        <pc:sldMkLst>
          <pc:docMk/>
          <pc:sldMk cId="123930806" sldId="1865"/>
        </pc:sldMkLst>
        <pc:spChg chg="add del mod ord">
          <ac:chgData name="Eldert Grootenboer" userId="3fe8758b2c2b58d2" providerId="LiveId" clId="{45897FA1-1A19-41AC-9DAF-64F6ACC83477}" dt="2020-06-03T09:37:53.077" v="458" actId="700"/>
          <ac:spMkLst>
            <pc:docMk/>
            <pc:sldMk cId="123930806" sldId="1865"/>
            <ac:spMk id="2" creationId="{03FEEE1B-93CD-4221-ABDA-DFA1ABC1F60D}"/>
          </ac:spMkLst>
        </pc:spChg>
        <pc:spChg chg="add del mod ord">
          <ac:chgData name="Eldert Grootenboer" userId="3fe8758b2c2b58d2" providerId="LiveId" clId="{45897FA1-1A19-41AC-9DAF-64F6ACC83477}" dt="2020-06-03T10:11:55.671" v="654" actId="700"/>
          <ac:spMkLst>
            <pc:docMk/>
            <pc:sldMk cId="123930806" sldId="1865"/>
            <ac:spMk id="2" creationId="{3D68930F-8382-4FBF-863E-4E6A6478ED72}"/>
          </ac:spMkLst>
        </pc:spChg>
        <pc:spChg chg="add del mod ord">
          <ac:chgData name="Eldert Grootenboer" userId="3fe8758b2c2b58d2" providerId="LiveId" clId="{45897FA1-1A19-41AC-9DAF-64F6ACC83477}" dt="2020-06-03T10:12:29.029" v="661" actId="700"/>
          <ac:spMkLst>
            <pc:docMk/>
            <pc:sldMk cId="123930806" sldId="1865"/>
            <ac:spMk id="3" creationId="{A472E39E-10AE-41B6-9273-78EF06134EB9}"/>
          </ac:spMkLst>
        </pc:spChg>
        <pc:spChg chg="add del mod ord">
          <ac:chgData name="Eldert Grootenboer" userId="3fe8758b2c2b58d2" providerId="LiveId" clId="{45897FA1-1A19-41AC-9DAF-64F6ACC83477}" dt="2020-06-03T09:37:53.077" v="458" actId="700"/>
          <ac:spMkLst>
            <pc:docMk/>
            <pc:sldMk cId="123930806" sldId="1865"/>
            <ac:spMk id="3" creationId="{B6A31B50-7D83-4CA6-946C-85A7A25A2FCF}"/>
          </ac:spMkLst>
        </pc:spChg>
        <pc:spChg chg="add mod ord">
          <ac:chgData name="Eldert Grootenboer" userId="3fe8758b2c2b58d2" providerId="LiveId" clId="{45897FA1-1A19-41AC-9DAF-64F6ACC83477}" dt="2020-06-03T10:12:29.029" v="661" actId="700"/>
          <ac:spMkLst>
            <pc:docMk/>
            <pc:sldMk cId="123930806" sldId="1865"/>
            <ac:spMk id="4" creationId="{B7A2F12F-4932-48CC-9918-EF1CF2DA9DF4}"/>
          </ac:spMkLst>
        </pc:spChg>
        <pc:spChg chg="del">
          <ac:chgData name="Eldert Grootenboer" userId="3fe8758b2c2b58d2" providerId="LiveId" clId="{45897FA1-1A19-41AC-9DAF-64F6ACC83477}" dt="2020-06-03T09:41:14.997" v="484" actId="478"/>
          <ac:spMkLst>
            <pc:docMk/>
            <pc:sldMk cId="123930806" sldId="1865"/>
            <ac:spMk id="5" creationId="{00000000-0000-0000-0000-000000000000}"/>
          </ac:spMkLst>
        </pc:spChg>
        <pc:spChg chg="mod ord">
          <ac:chgData name="Eldert Grootenboer" userId="3fe8758b2c2b58d2" providerId="LiveId" clId="{45897FA1-1A19-41AC-9DAF-64F6ACC83477}" dt="2020-06-03T10:10:33.703" v="644" actId="26606"/>
          <ac:spMkLst>
            <pc:docMk/>
            <pc:sldMk cId="123930806" sldId="1865"/>
            <ac:spMk id="6" creationId="{00000000-0000-0000-0000-000000000000}"/>
          </ac:spMkLst>
        </pc:spChg>
        <pc:spChg chg="del">
          <ac:chgData name="Eldert Grootenboer" userId="3fe8758b2c2b58d2" providerId="LiveId" clId="{45897FA1-1A19-41AC-9DAF-64F6ACC83477}" dt="2020-06-03T09:37:44.833" v="456" actId="478"/>
          <ac:spMkLst>
            <pc:docMk/>
            <pc:sldMk cId="123930806" sldId="1865"/>
            <ac:spMk id="7" creationId="{00B502EB-C60D-4CFB-943C-0A15E79D8139}"/>
          </ac:spMkLst>
        </pc:spChg>
        <pc:spChg chg="mod topLvl">
          <ac:chgData name="Eldert Grootenboer" userId="3fe8758b2c2b58d2" providerId="LiveId" clId="{45897FA1-1A19-41AC-9DAF-64F6ACC83477}" dt="2020-06-03T12:29:16.108" v="1138" actId="164"/>
          <ac:spMkLst>
            <pc:docMk/>
            <pc:sldMk cId="123930806" sldId="1865"/>
            <ac:spMk id="7" creationId="{97AFC784-81A2-4307-A410-3DB66E5D4CEC}"/>
          </ac:spMkLst>
        </pc:spChg>
        <pc:spChg chg="add del mod ord">
          <ac:chgData name="Eldert Grootenboer" userId="3fe8758b2c2b58d2" providerId="LiveId" clId="{45897FA1-1A19-41AC-9DAF-64F6ACC83477}" dt="2020-06-03T10:10:33.703" v="644" actId="26606"/>
          <ac:spMkLst>
            <pc:docMk/>
            <pc:sldMk cId="123930806" sldId="1865"/>
            <ac:spMk id="8" creationId="{B809BCA8-02E4-4273-8FAD-1249237AFA85}"/>
          </ac:spMkLst>
        </pc:spChg>
        <pc:spChg chg="mod topLvl">
          <ac:chgData name="Eldert Grootenboer" userId="3fe8758b2c2b58d2" providerId="LiveId" clId="{45897FA1-1A19-41AC-9DAF-64F6ACC83477}" dt="2020-06-03T12:29:16.108" v="1138" actId="164"/>
          <ac:spMkLst>
            <pc:docMk/>
            <pc:sldMk cId="123930806" sldId="1865"/>
            <ac:spMk id="9" creationId="{7A4910A3-85AC-4F20-B1CB-7767CB2FEF5D}"/>
          </ac:spMkLst>
        </pc:spChg>
        <pc:spChg chg="del mod">
          <ac:chgData name="Eldert Grootenboer" userId="3fe8758b2c2b58d2" providerId="LiveId" clId="{45897FA1-1A19-41AC-9DAF-64F6ACC83477}" dt="2020-06-03T09:37:40.744" v="455" actId="478"/>
          <ac:spMkLst>
            <pc:docMk/>
            <pc:sldMk cId="123930806" sldId="1865"/>
            <ac:spMk id="9" creationId="{92E2C95D-1CE6-42D5-A37D-B338DA0B7F84}"/>
          </ac:spMkLst>
        </pc:spChg>
        <pc:spChg chg="add del mod">
          <ac:chgData name="Eldert Grootenboer" userId="3fe8758b2c2b58d2" providerId="LiveId" clId="{45897FA1-1A19-41AC-9DAF-64F6ACC83477}" dt="2020-06-03T09:39:11.309" v="467"/>
          <ac:spMkLst>
            <pc:docMk/>
            <pc:sldMk cId="123930806" sldId="1865"/>
            <ac:spMk id="10" creationId="{0859F826-EC97-4525-AA92-9E479A60270B}"/>
          </ac:spMkLst>
        </pc:spChg>
        <pc:spChg chg="mod topLvl">
          <ac:chgData name="Eldert Grootenboer" userId="3fe8758b2c2b58d2" providerId="LiveId" clId="{45897FA1-1A19-41AC-9DAF-64F6ACC83477}" dt="2020-06-03T12:29:16.108" v="1138" actId="164"/>
          <ac:spMkLst>
            <pc:docMk/>
            <pc:sldMk cId="123930806" sldId="1865"/>
            <ac:spMk id="10" creationId="{8BCCCE19-1094-496A-A1B5-C517B3FD12E2}"/>
          </ac:spMkLst>
        </pc:spChg>
        <pc:spChg chg="add del mod">
          <ac:chgData name="Eldert Grootenboer" userId="3fe8758b2c2b58d2" providerId="LiveId" clId="{45897FA1-1A19-41AC-9DAF-64F6ACC83477}" dt="2020-06-03T09:39:11.309" v="467"/>
          <ac:spMkLst>
            <pc:docMk/>
            <pc:sldMk cId="123930806" sldId="1865"/>
            <ac:spMk id="11" creationId="{118D974E-5DDE-4667-8299-FB67DD003DF7}"/>
          </ac:spMkLst>
        </pc:spChg>
        <pc:spChg chg="mod topLvl">
          <ac:chgData name="Eldert Grootenboer" userId="3fe8758b2c2b58d2" providerId="LiveId" clId="{45897FA1-1A19-41AC-9DAF-64F6ACC83477}" dt="2020-06-03T12:29:22" v="1139" actId="164"/>
          <ac:spMkLst>
            <pc:docMk/>
            <pc:sldMk cId="123930806" sldId="1865"/>
            <ac:spMk id="11" creationId="{EEFB7555-60E4-41C5-A5F0-A403175E8E67}"/>
          </ac:spMkLst>
        </pc:spChg>
        <pc:spChg chg="add del mod">
          <ac:chgData name="Eldert Grootenboer" userId="3fe8758b2c2b58d2" providerId="LiveId" clId="{45897FA1-1A19-41AC-9DAF-64F6ACC83477}" dt="2020-06-03T09:44:23.103" v="505"/>
          <ac:spMkLst>
            <pc:docMk/>
            <pc:sldMk cId="123930806" sldId="1865"/>
            <ac:spMk id="12" creationId="{4B2DF3E8-D4E6-4606-B030-DCA5439B5DFB}"/>
          </ac:spMkLst>
        </pc:spChg>
        <pc:spChg chg="mod topLvl">
          <ac:chgData name="Eldert Grootenboer" userId="3fe8758b2c2b58d2" providerId="LiveId" clId="{45897FA1-1A19-41AC-9DAF-64F6ACC83477}" dt="2020-06-03T12:29:22" v="1139" actId="164"/>
          <ac:spMkLst>
            <pc:docMk/>
            <pc:sldMk cId="123930806" sldId="1865"/>
            <ac:spMk id="12" creationId="{65163604-24CE-452F-BC69-F93B042048D3}"/>
          </ac:spMkLst>
        </pc:spChg>
        <pc:spChg chg="add del mod">
          <ac:chgData name="Eldert Grootenboer" userId="3fe8758b2c2b58d2" providerId="LiveId" clId="{45897FA1-1A19-41AC-9DAF-64F6ACC83477}" dt="2020-06-03T09:44:23.103" v="505"/>
          <ac:spMkLst>
            <pc:docMk/>
            <pc:sldMk cId="123930806" sldId="1865"/>
            <ac:spMk id="13" creationId="{3A086B14-07DC-4349-A2A2-92AED5449DE7}"/>
          </ac:spMkLst>
        </pc:spChg>
        <pc:spChg chg="mod topLvl">
          <ac:chgData name="Eldert Grootenboer" userId="3fe8758b2c2b58d2" providerId="LiveId" clId="{45897FA1-1A19-41AC-9DAF-64F6ACC83477}" dt="2020-06-03T12:29:22" v="1139" actId="164"/>
          <ac:spMkLst>
            <pc:docMk/>
            <pc:sldMk cId="123930806" sldId="1865"/>
            <ac:spMk id="13" creationId="{BDB56FDE-35E2-4C57-82CA-65B37EFBC770}"/>
          </ac:spMkLst>
        </pc:spChg>
        <pc:spChg chg="mod topLvl">
          <ac:chgData name="Eldert Grootenboer" userId="3fe8758b2c2b58d2" providerId="LiveId" clId="{45897FA1-1A19-41AC-9DAF-64F6ACC83477}" dt="2020-06-03T12:29:33.500" v="1140" actId="164"/>
          <ac:spMkLst>
            <pc:docMk/>
            <pc:sldMk cId="123930806" sldId="1865"/>
            <ac:spMk id="15" creationId="{DCE89EDF-3073-4129-A8C5-33B559E39C19}"/>
          </ac:spMkLst>
        </pc:spChg>
        <pc:spChg chg="mod topLvl">
          <ac:chgData name="Eldert Grootenboer" userId="3fe8758b2c2b58d2" providerId="LiveId" clId="{45897FA1-1A19-41AC-9DAF-64F6ACC83477}" dt="2020-06-03T12:29:33.500" v="1140" actId="164"/>
          <ac:spMkLst>
            <pc:docMk/>
            <pc:sldMk cId="123930806" sldId="1865"/>
            <ac:spMk id="16" creationId="{6D0A8205-B57B-464A-88BD-C22462B84194}"/>
          </ac:spMkLst>
        </pc:spChg>
        <pc:spChg chg="mod topLvl">
          <ac:chgData name="Eldert Grootenboer" userId="3fe8758b2c2b58d2" providerId="LiveId" clId="{45897FA1-1A19-41AC-9DAF-64F6ACC83477}" dt="2020-06-03T12:29:33.500" v="1140" actId="164"/>
          <ac:spMkLst>
            <pc:docMk/>
            <pc:sldMk cId="123930806" sldId="1865"/>
            <ac:spMk id="17" creationId="{CEF268DF-3357-484A-88DE-F8C5CE7BDB30}"/>
          </ac:spMkLst>
        </pc:spChg>
        <pc:spChg chg="mod topLvl">
          <ac:chgData name="Eldert Grootenboer" userId="3fe8758b2c2b58d2" providerId="LiveId" clId="{45897FA1-1A19-41AC-9DAF-64F6ACC83477}" dt="2020-06-03T12:29:43.874" v="1141" actId="164"/>
          <ac:spMkLst>
            <pc:docMk/>
            <pc:sldMk cId="123930806" sldId="1865"/>
            <ac:spMk id="18" creationId="{C4066CAD-6ADD-4DCF-8F37-D9294D29B65C}"/>
          </ac:spMkLst>
        </pc:spChg>
        <pc:spChg chg="mod topLvl">
          <ac:chgData name="Eldert Grootenboer" userId="3fe8758b2c2b58d2" providerId="LiveId" clId="{45897FA1-1A19-41AC-9DAF-64F6ACC83477}" dt="2020-06-03T12:29:43.874" v="1141" actId="164"/>
          <ac:spMkLst>
            <pc:docMk/>
            <pc:sldMk cId="123930806" sldId="1865"/>
            <ac:spMk id="19" creationId="{3F567B00-4CC7-4300-8CEF-D08E700BD307}"/>
          </ac:spMkLst>
        </pc:spChg>
        <pc:spChg chg="mod topLvl">
          <ac:chgData name="Eldert Grootenboer" userId="3fe8758b2c2b58d2" providerId="LiveId" clId="{45897FA1-1A19-41AC-9DAF-64F6ACC83477}" dt="2020-06-03T12:29:43.874" v="1141" actId="164"/>
          <ac:spMkLst>
            <pc:docMk/>
            <pc:sldMk cId="123930806" sldId="1865"/>
            <ac:spMk id="20" creationId="{5E0DC230-C4F2-4AD2-BBF0-199697680959}"/>
          </ac:spMkLst>
        </pc:spChg>
        <pc:spChg chg="mod topLvl">
          <ac:chgData name="Eldert Grootenboer" userId="3fe8758b2c2b58d2" providerId="LiveId" clId="{45897FA1-1A19-41AC-9DAF-64F6ACC83477}" dt="2020-06-03T12:30:01.574" v="1142" actId="164"/>
          <ac:spMkLst>
            <pc:docMk/>
            <pc:sldMk cId="123930806" sldId="1865"/>
            <ac:spMk id="21" creationId="{CF199B3A-A893-4497-A89D-9669165785CE}"/>
          </ac:spMkLst>
        </pc:spChg>
        <pc:spChg chg="mod topLvl">
          <ac:chgData name="Eldert Grootenboer" userId="3fe8758b2c2b58d2" providerId="LiveId" clId="{45897FA1-1A19-41AC-9DAF-64F6ACC83477}" dt="2020-06-03T12:30:01.574" v="1142" actId="164"/>
          <ac:spMkLst>
            <pc:docMk/>
            <pc:sldMk cId="123930806" sldId="1865"/>
            <ac:spMk id="22" creationId="{32B1BAA1-EF9E-4B6B-B65E-08AEA3BE32E4}"/>
          </ac:spMkLst>
        </pc:spChg>
        <pc:spChg chg="mod topLvl">
          <ac:chgData name="Eldert Grootenboer" userId="3fe8758b2c2b58d2" providerId="LiveId" clId="{45897FA1-1A19-41AC-9DAF-64F6ACC83477}" dt="2020-06-03T12:30:01.574" v="1142" actId="164"/>
          <ac:spMkLst>
            <pc:docMk/>
            <pc:sldMk cId="123930806" sldId="1865"/>
            <ac:spMk id="23" creationId="{31150FBB-1E1B-4C0E-8015-7133E38C675A}"/>
          </ac:spMkLst>
        </pc:spChg>
        <pc:grpChg chg="del mod">
          <ac:chgData name="Eldert Grootenboer" userId="3fe8758b2c2b58d2" providerId="LiveId" clId="{45897FA1-1A19-41AC-9DAF-64F6ACC83477}" dt="2020-06-03T12:28:57.220" v="1137" actId="165"/>
          <ac:grpSpMkLst>
            <pc:docMk/>
            <pc:sldMk cId="123930806" sldId="1865"/>
            <ac:grpSpMk id="5" creationId="{D8B6A872-7ED9-4EA8-B8F0-EE07BEBD8203}"/>
          </ac:grpSpMkLst>
        </pc:grpChg>
        <pc:grpChg chg="add mod">
          <ac:chgData name="Eldert Grootenboer" userId="3fe8758b2c2b58d2" providerId="LiveId" clId="{45897FA1-1A19-41AC-9DAF-64F6ACC83477}" dt="2020-06-03T12:29:16.108" v="1138" actId="164"/>
          <ac:grpSpMkLst>
            <pc:docMk/>
            <pc:sldMk cId="123930806" sldId="1865"/>
            <ac:grpSpMk id="24" creationId="{DC8B81E2-F640-4F98-B0F5-215EC4473350}"/>
          </ac:grpSpMkLst>
        </pc:grpChg>
        <pc:grpChg chg="add mod">
          <ac:chgData name="Eldert Grootenboer" userId="3fe8758b2c2b58d2" providerId="LiveId" clId="{45897FA1-1A19-41AC-9DAF-64F6ACC83477}" dt="2020-06-03T12:29:22" v="1139" actId="164"/>
          <ac:grpSpMkLst>
            <pc:docMk/>
            <pc:sldMk cId="123930806" sldId="1865"/>
            <ac:grpSpMk id="25" creationId="{79D0B371-2432-4C11-B984-4117C62B5F35}"/>
          </ac:grpSpMkLst>
        </pc:grpChg>
        <pc:grpChg chg="add mod">
          <ac:chgData name="Eldert Grootenboer" userId="3fe8758b2c2b58d2" providerId="LiveId" clId="{45897FA1-1A19-41AC-9DAF-64F6ACC83477}" dt="2020-06-03T12:29:33.500" v="1140" actId="164"/>
          <ac:grpSpMkLst>
            <pc:docMk/>
            <pc:sldMk cId="123930806" sldId="1865"/>
            <ac:grpSpMk id="26" creationId="{FD10D214-90BF-4A31-912A-E9E99E9BADFF}"/>
          </ac:grpSpMkLst>
        </pc:grpChg>
        <pc:grpChg chg="add mod">
          <ac:chgData name="Eldert Grootenboer" userId="3fe8758b2c2b58d2" providerId="LiveId" clId="{45897FA1-1A19-41AC-9DAF-64F6ACC83477}" dt="2020-06-03T12:29:43.874" v="1141" actId="164"/>
          <ac:grpSpMkLst>
            <pc:docMk/>
            <pc:sldMk cId="123930806" sldId="1865"/>
            <ac:grpSpMk id="27" creationId="{49A837D5-F414-4718-9322-5E0BB010BE21}"/>
          </ac:grpSpMkLst>
        </pc:grpChg>
        <pc:grpChg chg="add mod">
          <ac:chgData name="Eldert Grootenboer" userId="3fe8758b2c2b58d2" providerId="LiveId" clId="{45897FA1-1A19-41AC-9DAF-64F6ACC83477}" dt="2020-06-03T12:30:01.574" v="1142" actId="164"/>
          <ac:grpSpMkLst>
            <pc:docMk/>
            <pc:sldMk cId="123930806" sldId="1865"/>
            <ac:grpSpMk id="28" creationId="{67D8D01B-C1F0-485B-8D18-6992A9D0F8BB}"/>
          </ac:grpSpMkLst>
        </pc:grpChg>
        <pc:graphicFrameChg chg="add del">
          <ac:chgData name="Eldert Grootenboer" userId="3fe8758b2c2b58d2" providerId="LiveId" clId="{45897FA1-1A19-41AC-9DAF-64F6ACC83477}" dt="2020-06-03T12:28:51.961" v="1136" actId="18245"/>
          <ac:graphicFrameMkLst>
            <pc:docMk/>
            <pc:sldMk cId="123930806" sldId="1865"/>
            <ac:graphicFrameMk id="14" creationId="{97AE304D-F32B-4C67-8753-1C7D1A05927A}"/>
          </ac:graphicFrameMkLst>
        </pc:graphicFrameChg>
      </pc:sldChg>
      <pc:sldChg chg="addSp delSp modSp del">
        <pc:chgData name="Eldert Grootenboer" userId="3fe8758b2c2b58d2" providerId="LiveId" clId="{45897FA1-1A19-41AC-9DAF-64F6ACC83477}" dt="2020-06-03T11:20:11.007" v="1006" actId="47"/>
        <pc:sldMkLst>
          <pc:docMk/>
          <pc:sldMk cId="4112309551" sldId="1868"/>
        </pc:sldMkLst>
        <pc:spChg chg="add del mod">
          <ac:chgData name="Eldert Grootenboer" userId="3fe8758b2c2b58d2" providerId="LiveId" clId="{45897FA1-1A19-41AC-9DAF-64F6ACC83477}" dt="2020-06-03T09:44:23.103" v="505"/>
          <ac:spMkLst>
            <pc:docMk/>
            <pc:sldMk cId="4112309551" sldId="1868"/>
            <ac:spMk id="2" creationId="{3DEEC40C-A272-435D-B9E2-E8A01BED4A65}"/>
          </ac:spMkLst>
        </pc:spChg>
        <pc:spChg chg="mod">
          <ac:chgData name="Eldert Grootenboer" userId="3fe8758b2c2b58d2" providerId="LiveId" clId="{45897FA1-1A19-41AC-9DAF-64F6ACC83477}" dt="2020-06-03T09:44:23.103" v="505"/>
          <ac:spMkLst>
            <pc:docMk/>
            <pc:sldMk cId="4112309551" sldId="1868"/>
            <ac:spMk id="4" creationId="{FCCC5D33-7C15-4BFD-AF34-8D4FB778C312}"/>
          </ac:spMkLst>
        </pc:spChg>
      </pc:sldChg>
      <pc:sldChg chg="addSp delSp modSp mod modTransition modShow">
        <pc:chgData name="Eldert Grootenboer" userId="3fe8758b2c2b58d2" providerId="LiveId" clId="{45897FA1-1A19-41AC-9DAF-64F6ACC83477}" dt="2020-06-03T12:24:52.757" v="1134"/>
        <pc:sldMkLst>
          <pc:docMk/>
          <pc:sldMk cId="2295473396" sldId="1869"/>
        </pc:sldMkLst>
        <pc:spChg chg="mod">
          <ac:chgData name="Eldert Grootenboer" userId="3fe8758b2c2b58d2" providerId="LiveId" clId="{45897FA1-1A19-41AC-9DAF-64F6ACC83477}" dt="2020-06-03T09:44:23.103" v="505"/>
          <ac:spMkLst>
            <pc:docMk/>
            <pc:sldMk cId="2295473396" sldId="1869"/>
            <ac:spMk id="2" creationId="{00000000-0000-0000-0000-000000000000}"/>
          </ac:spMkLst>
        </pc:spChg>
        <pc:spChg chg="add del mod">
          <ac:chgData name="Eldert Grootenboer" userId="3fe8758b2c2b58d2" providerId="LiveId" clId="{45897FA1-1A19-41AC-9DAF-64F6ACC83477}" dt="2020-06-03T09:44:23.103" v="505"/>
          <ac:spMkLst>
            <pc:docMk/>
            <pc:sldMk cId="2295473396" sldId="1869"/>
            <ac:spMk id="3" creationId="{E65D89E8-B2D6-4F2D-99A3-9DA1A8D6F57A}"/>
          </ac:spMkLst>
        </pc:spChg>
      </pc:sldChg>
      <pc:sldChg chg="addSp delSp modSp add mod modTransition setBg delDesignElem">
        <pc:chgData name="Eldert Grootenboer" userId="3fe8758b2c2b58d2" providerId="LiveId" clId="{45897FA1-1A19-41AC-9DAF-64F6ACC83477}" dt="2020-06-03T13:03:55.818" v="1431" actId="14100"/>
        <pc:sldMkLst>
          <pc:docMk/>
          <pc:sldMk cId="891752123" sldId="1997"/>
        </pc:sldMkLst>
        <pc:spChg chg="mod">
          <ac:chgData name="Eldert Grootenboer" userId="3fe8758b2c2b58d2" providerId="LiveId" clId="{45897FA1-1A19-41AC-9DAF-64F6ACC83477}" dt="2020-06-03T09:44:23.103" v="505"/>
          <ac:spMkLst>
            <pc:docMk/>
            <pc:sldMk cId="891752123" sldId="1997"/>
            <ac:spMk id="2" creationId="{EDF5E76B-98B8-4D90-8AEA-7411FE79CE78}"/>
          </ac:spMkLst>
        </pc:spChg>
        <pc:spChg chg="add del mod">
          <ac:chgData name="Eldert Grootenboer" userId="3fe8758b2c2b58d2" providerId="LiveId" clId="{45897FA1-1A19-41AC-9DAF-64F6ACC83477}" dt="2020-06-02T07:19:09.724" v="5"/>
          <ac:spMkLst>
            <pc:docMk/>
            <pc:sldMk cId="891752123" sldId="1997"/>
            <ac:spMk id="3" creationId="{8F3E9DA1-8A56-428A-A7B7-EA9DCA09E545}"/>
          </ac:spMkLst>
        </pc:spChg>
        <pc:spChg chg="add del mod">
          <ac:chgData name="Eldert Grootenboer" userId="3fe8758b2c2b58d2" providerId="LiveId" clId="{45897FA1-1A19-41AC-9DAF-64F6ACC83477}" dt="2020-06-03T09:44:23.103" v="505"/>
          <ac:spMkLst>
            <pc:docMk/>
            <pc:sldMk cId="891752123" sldId="1997"/>
            <ac:spMk id="3" creationId="{D1CE737E-B3D1-44A1-B61B-CE589CEFCB92}"/>
          </ac:spMkLst>
        </pc:spChg>
        <pc:spChg chg="mod">
          <ac:chgData name="Eldert Grootenboer" userId="3fe8758b2c2b58d2" providerId="LiveId" clId="{45897FA1-1A19-41AC-9DAF-64F6ACC83477}" dt="2020-06-03T13:03:55.818" v="1431" actId="14100"/>
          <ac:spMkLst>
            <pc:docMk/>
            <pc:sldMk cId="891752123" sldId="1997"/>
            <ac:spMk id="16" creationId="{FA376D98-3522-4C69-910D-880684F4FAA0}"/>
          </ac:spMkLst>
        </pc:spChg>
        <pc:spChg chg="del">
          <ac:chgData name="Eldert Grootenboer" userId="3fe8758b2c2b58d2" providerId="LiveId" clId="{45897FA1-1A19-41AC-9DAF-64F6ACC83477}" dt="2020-06-02T07:19:01.703" v="2"/>
          <ac:spMkLst>
            <pc:docMk/>
            <pc:sldMk cId="891752123" sldId="1997"/>
            <ac:spMk id="20" creationId="{2EEE8F11-3582-44B7-9869-F2D26D7DD9D4}"/>
          </ac:spMkLst>
        </pc:spChg>
        <pc:spChg chg="del">
          <ac:chgData name="Eldert Grootenboer" userId="3fe8758b2c2b58d2" providerId="LiveId" clId="{45897FA1-1A19-41AC-9DAF-64F6ACC83477}" dt="2020-06-02T07:19:01.703" v="2"/>
          <ac:spMkLst>
            <pc:docMk/>
            <pc:sldMk cId="891752123" sldId="1997"/>
            <ac:spMk id="21" creationId="{2141F1CC-6A53-4BCF-9127-AABB52E2497E}"/>
          </ac:spMkLst>
        </pc:spChg>
        <pc:spChg chg="del">
          <ac:chgData name="Eldert Grootenboer" userId="3fe8758b2c2b58d2" providerId="LiveId" clId="{45897FA1-1A19-41AC-9DAF-64F6ACC83477}" dt="2020-06-02T07:19:01.703" v="2"/>
          <ac:spMkLst>
            <pc:docMk/>
            <pc:sldMk cId="891752123" sldId="1997"/>
            <ac:spMk id="22" creationId="{C20C2C41-D9A8-45BE-9E21-91268EC186D8}"/>
          </ac:spMkLst>
        </pc:spChg>
        <pc:spChg chg="del">
          <ac:chgData name="Eldert Grootenboer" userId="3fe8758b2c2b58d2" providerId="LiveId" clId="{45897FA1-1A19-41AC-9DAF-64F6ACC83477}" dt="2020-06-02T07:19:01.703" v="2"/>
          <ac:spMkLst>
            <pc:docMk/>
            <pc:sldMk cId="891752123" sldId="1997"/>
            <ac:spMk id="24" creationId="{561B2B49-7142-4CA8-A929-4671548E6A5A}"/>
          </ac:spMkLst>
        </pc:spChg>
        <pc:spChg chg="del">
          <ac:chgData name="Eldert Grootenboer" userId="3fe8758b2c2b58d2" providerId="LiveId" clId="{45897FA1-1A19-41AC-9DAF-64F6ACC83477}" dt="2020-06-02T07:19:01.703" v="2"/>
          <ac:spMkLst>
            <pc:docMk/>
            <pc:sldMk cId="891752123" sldId="1997"/>
            <ac:spMk id="26" creationId="{B38B1FC8-38BF-4066-8F4A-12EEC1C1AF64}"/>
          </ac:spMkLst>
        </pc:spChg>
        <pc:spChg chg="del">
          <ac:chgData name="Eldert Grootenboer" userId="3fe8758b2c2b58d2" providerId="LiveId" clId="{45897FA1-1A19-41AC-9DAF-64F6ACC83477}" dt="2020-06-02T07:19:01.703" v="2"/>
          <ac:spMkLst>
            <pc:docMk/>
            <pc:sldMk cId="891752123" sldId="1997"/>
            <ac:spMk id="33" creationId="{178B4B56-5CC4-4608-A9A9-996108D35B5B}"/>
          </ac:spMkLst>
        </pc:spChg>
        <pc:picChg chg="mod">
          <ac:chgData name="Eldert Grootenboer" userId="3fe8758b2c2b58d2" providerId="LiveId" clId="{45897FA1-1A19-41AC-9DAF-64F6ACC83477}" dt="2020-06-02T07:19:59.014" v="11"/>
          <ac:picMkLst>
            <pc:docMk/>
            <pc:sldMk cId="891752123" sldId="1997"/>
            <ac:picMk id="14" creationId="{17D8DC3E-938A-4B8E-9849-BB9EC563AC2D}"/>
          </ac:picMkLst>
        </pc:picChg>
        <pc:picChg chg="mod">
          <ac:chgData name="Eldert Grootenboer" userId="3fe8758b2c2b58d2" providerId="LiveId" clId="{45897FA1-1A19-41AC-9DAF-64F6ACC83477}" dt="2020-06-03T11:34:25.864" v="1067" actId="1076"/>
          <ac:picMkLst>
            <pc:docMk/>
            <pc:sldMk cId="891752123" sldId="1997"/>
            <ac:picMk id="17" creationId="{0C413F6D-2B4F-4F91-A559-857AC1762A4D}"/>
          </ac:picMkLst>
        </pc:picChg>
        <pc:picChg chg="mod">
          <ac:chgData name="Eldert Grootenboer" userId="3fe8758b2c2b58d2" providerId="LiveId" clId="{45897FA1-1A19-41AC-9DAF-64F6ACC83477}" dt="2020-06-02T07:19:55.382" v="10"/>
          <ac:picMkLst>
            <pc:docMk/>
            <pc:sldMk cId="891752123" sldId="1997"/>
            <ac:picMk id="18" creationId="{CFB40FDA-39CD-4620-9C61-B9A00618B063}"/>
          </ac:picMkLst>
        </pc:picChg>
      </pc:sldChg>
      <pc:sldChg chg="addSp delSp modSp new del mod modTransition setBg modShow chgLayout">
        <pc:chgData name="Eldert Grootenboer" userId="3fe8758b2c2b58d2" providerId="LiveId" clId="{45897FA1-1A19-41AC-9DAF-64F6ACC83477}" dt="2020-06-03T19:45:10.989" v="1432" actId="47"/>
        <pc:sldMkLst>
          <pc:docMk/>
          <pc:sldMk cId="2861610231" sldId="1998"/>
        </pc:sldMkLst>
        <pc:spChg chg="add del mod ord">
          <ac:chgData name="Eldert Grootenboer" userId="3fe8758b2c2b58d2" providerId="LiveId" clId="{45897FA1-1A19-41AC-9DAF-64F6ACC83477}" dt="2020-06-03T09:29:53.208" v="393" actId="700"/>
          <ac:spMkLst>
            <pc:docMk/>
            <pc:sldMk cId="2861610231" sldId="1998"/>
            <ac:spMk id="2" creationId="{4CAD92BE-A0A8-46BE-A93F-A1BA7DA9A0DA}"/>
          </ac:spMkLst>
        </pc:spChg>
        <pc:spChg chg="add del mod">
          <ac:chgData name="Eldert Grootenboer" userId="3fe8758b2c2b58d2" providerId="LiveId" clId="{45897FA1-1A19-41AC-9DAF-64F6ACC83477}" dt="2020-06-02T07:39:43.602" v="116" actId="26606"/>
          <ac:spMkLst>
            <pc:docMk/>
            <pc:sldMk cId="2861610231" sldId="1998"/>
            <ac:spMk id="2" creationId="{6000650B-5935-4B64-898A-26D194C031D4}"/>
          </ac:spMkLst>
        </pc:spChg>
        <pc:spChg chg="mod ord">
          <ac:chgData name="Eldert Grootenboer" userId="3fe8758b2c2b58d2" providerId="LiveId" clId="{45897FA1-1A19-41AC-9DAF-64F6ACC83477}" dt="2020-06-03T10:08:57.442" v="638" actId="26606"/>
          <ac:spMkLst>
            <pc:docMk/>
            <pc:sldMk cId="2861610231" sldId="1998"/>
            <ac:spMk id="3" creationId="{51C4F09D-00A2-464C-933C-511D48F56BF7}"/>
          </ac:spMkLst>
        </pc:spChg>
        <pc:spChg chg="add del mod ord">
          <ac:chgData name="Eldert Grootenboer" userId="3fe8758b2c2b58d2" providerId="LiveId" clId="{45897FA1-1A19-41AC-9DAF-64F6ACC83477}" dt="2020-06-03T09:29:59.675" v="395" actId="700"/>
          <ac:spMkLst>
            <pc:docMk/>
            <pc:sldMk cId="2861610231" sldId="1998"/>
            <ac:spMk id="4" creationId="{CEAA4345-2C66-4639-94A8-917F1D39104A}"/>
          </ac:spMkLst>
        </pc:spChg>
        <pc:spChg chg="add del mod">
          <ac:chgData name="Eldert Grootenboer" userId="3fe8758b2c2b58d2" providerId="LiveId" clId="{45897FA1-1A19-41AC-9DAF-64F6ACC83477}" dt="2020-06-03T09:43:01.076" v="488"/>
          <ac:spMkLst>
            <pc:docMk/>
            <pc:sldMk cId="2861610231" sldId="1998"/>
            <ac:spMk id="5" creationId="{FF410A7C-B7C6-45B5-89D4-05694688DFC9}"/>
          </ac:spMkLst>
        </pc:spChg>
        <pc:spChg chg="add del mod">
          <ac:chgData name="Eldert Grootenboer" userId="3fe8758b2c2b58d2" providerId="LiveId" clId="{45897FA1-1A19-41AC-9DAF-64F6ACC83477}" dt="2020-06-03T09:43:10.567" v="489" actId="700"/>
          <ac:spMkLst>
            <pc:docMk/>
            <pc:sldMk cId="2861610231" sldId="1998"/>
            <ac:spMk id="7" creationId="{2F1468DE-2A54-46E2-9128-36787CC061F7}"/>
          </ac:spMkLst>
        </pc:spChg>
        <pc:spChg chg="add del mod">
          <ac:chgData name="Eldert Grootenboer" userId="3fe8758b2c2b58d2" providerId="LiveId" clId="{45897FA1-1A19-41AC-9DAF-64F6ACC83477}" dt="2020-06-03T09:44:23.103" v="505"/>
          <ac:spMkLst>
            <pc:docMk/>
            <pc:sldMk cId="2861610231" sldId="1998"/>
            <ac:spMk id="8" creationId="{CB633D6F-8EB4-4C26-A5A8-316C5DDD4BBA}"/>
          </ac:spMkLst>
        </pc:spChg>
        <pc:graphicFrameChg chg="add del">
          <ac:chgData name="Eldert Grootenboer" userId="3fe8758b2c2b58d2" providerId="LiveId" clId="{45897FA1-1A19-41AC-9DAF-64F6ACC83477}" dt="2020-06-02T07:39:18.851" v="113" actId="26606"/>
          <ac:graphicFrameMkLst>
            <pc:docMk/>
            <pc:sldMk cId="2861610231" sldId="1998"/>
            <ac:graphicFrameMk id="5" creationId="{5A4AAA34-4DDB-41B6-B1F9-D21B2BC65FD4}"/>
          </ac:graphicFrameMkLst>
        </pc:graphicFrameChg>
        <pc:graphicFrameChg chg="add mod modGraphic">
          <ac:chgData name="Eldert Grootenboer" userId="3fe8758b2c2b58d2" providerId="LiveId" clId="{45897FA1-1A19-41AC-9DAF-64F6ACC83477}" dt="2020-06-03T10:08:57.442" v="638" actId="26606"/>
          <ac:graphicFrameMkLst>
            <pc:docMk/>
            <pc:sldMk cId="2861610231" sldId="1998"/>
            <ac:graphicFrameMk id="6" creationId="{420DAFF3-5F60-4E30-9100-AAA41F3CB5BB}"/>
          </ac:graphicFrameMkLst>
        </pc:graphicFrameChg>
      </pc:sldChg>
      <pc:sldChg chg="addSp delSp modSp add mod modTransition setBg chgLayout">
        <pc:chgData name="Eldert Grootenboer" userId="3fe8758b2c2b58d2" providerId="LiveId" clId="{45897FA1-1A19-41AC-9DAF-64F6ACC83477}" dt="2020-06-03T12:24:52.757" v="1134"/>
        <pc:sldMkLst>
          <pc:docMk/>
          <pc:sldMk cId="1109330635" sldId="1999"/>
        </pc:sldMkLst>
        <pc:spChg chg="mod">
          <ac:chgData name="Eldert Grootenboer" userId="3fe8758b2c2b58d2" providerId="LiveId" clId="{45897FA1-1A19-41AC-9DAF-64F6ACC83477}" dt="2020-06-03T09:13:10.268" v="156" actId="207"/>
          <ac:spMkLst>
            <pc:docMk/>
            <pc:sldMk cId="1109330635" sldId="1999"/>
            <ac:spMk id="27" creationId="{00000000-0000-0000-0000-000000000000}"/>
          </ac:spMkLst>
        </pc:spChg>
        <pc:picChg chg="add del mod">
          <ac:chgData name="Eldert Grootenboer" userId="3fe8758b2c2b58d2" providerId="LiveId" clId="{45897FA1-1A19-41AC-9DAF-64F6ACC83477}" dt="2020-06-03T09:15:26.331" v="187" actId="21"/>
          <ac:picMkLst>
            <pc:docMk/>
            <pc:sldMk cId="1109330635" sldId="1999"/>
            <ac:picMk id="4" creationId="{AFA11CDB-E75F-4986-A8ED-0AA5A92E85EA}"/>
          </ac:picMkLst>
        </pc:picChg>
      </pc:sldChg>
      <pc:sldChg chg="addSp delSp modSp add mod modTransition setBg">
        <pc:chgData name="Eldert Grootenboer" userId="3fe8758b2c2b58d2" providerId="LiveId" clId="{45897FA1-1A19-41AC-9DAF-64F6ACC83477}" dt="2020-06-03T12:25:02.630" v="1135"/>
        <pc:sldMkLst>
          <pc:docMk/>
          <pc:sldMk cId="2874001236" sldId="2000"/>
        </pc:sldMkLst>
        <pc:spChg chg="mod">
          <ac:chgData name="Eldert Grootenboer" userId="3fe8758b2c2b58d2" providerId="LiveId" clId="{45897FA1-1A19-41AC-9DAF-64F6ACC83477}" dt="2020-06-03T09:13:16.606" v="157" actId="207"/>
          <ac:spMkLst>
            <pc:docMk/>
            <pc:sldMk cId="2874001236" sldId="2000"/>
            <ac:spMk id="28" creationId="{00000000-0000-0000-0000-000000000000}"/>
          </ac:spMkLst>
        </pc:spChg>
        <pc:picChg chg="add del mod">
          <ac:chgData name="Eldert Grootenboer" userId="3fe8758b2c2b58d2" providerId="LiveId" clId="{45897FA1-1A19-41AC-9DAF-64F6ACC83477}" dt="2020-06-03T09:15:37.649" v="192" actId="21"/>
          <ac:picMkLst>
            <pc:docMk/>
            <pc:sldMk cId="2874001236" sldId="2000"/>
            <ac:picMk id="4" creationId="{71BB885D-2799-4CCA-8E0D-05D8113ACEA6}"/>
          </ac:picMkLst>
        </pc:picChg>
      </pc:sldChg>
      <pc:sldChg chg="addSp delSp modSp add mod modTransition setBg">
        <pc:chgData name="Eldert Grootenboer" userId="3fe8758b2c2b58d2" providerId="LiveId" clId="{45897FA1-1A19-41AC-9DAF-64F6ACC83477}" dt="2020-06-03T12:25:02.630" v="1135"/>
        <pc:sldMkLst>
          <pc:docMk/>
          <pc:sldMk cId="929841655" sldId="2001"/>
        </pc:sldMkLst>
        <pc:spChg chg="mod">
          <ac:chgData name="Eldert Grootenboer" userId="3fe8758b2c2b58d2" providerId="LiveId" clId="{45897FA1-1A19-41AC-9DAF-64F6ACC83477}" dt="2020-06-03T09:13:23.351" v="158" actId="207"/>
          <ac:spMkLst>
            <pc:docMk/>
            <pc:sldMk cId="929841655" sldId="2001"/>
            <ac:spMk id="29" creationId="{00000000-0000-0000-0000-000000000000}"/>
          </ac:spMkLst>
        </pc:spChg>
        <pc:picChg chg="add del mod">
          <ac:chgData name="Eldert Grootenboer" userId="3fe8758b2c2b58d2" providerId="LiveId" clId="{45897FA1-1A19-41AC-9DAF-64F6ACC83477}" dt="2020-06-03T09:15:47.086" v="197" actId="21"/>
          <ac:picMkLst>
            <pc:docMk/>
            <pc:sldMk cId="929841655" sldId="2001"/>
            <ac:picMk id="6" creationId="{84DBCD6B-A1A5-4B2E-B4D0-373C64D2DF48}"/>
          </ac:picMkLst>
        </pc:picChg>
      </pc:sldChg>
      <pc:sldChg chg="modSp add modTransition">
        <pc:chgData name="Eldert Grootenboer" userId="3fe8758b2c2b58d2" providerId="LiveId" clId="{45897FA1-1A19-41AC-9DAF-64F6ACC83477}" dt="2020-06-03T12:25:02.630" v="1135"/>
        <pc:sldMkLst>
          <pc:docMk/>
          <pc:sldMk cId="2696160760" sldId="2002"/>
        </pc:sldMkLst>
        <pc:spChg chg="mod">
          <ac:chgData name="Eldert Grootenboer" userId="3fe8758b2c2b58d2" providerId="LiveId" clId="{45897FA1-1A19-41AC-9DAF-64F6ACC83477}" dt="2020-06-03T09:13:28.311" v="159" actId="207"/>
          <ac:spMkLst>
            <pc:docMk/>
            <pc:sldMk cId="2696160760" sldId="2002"/>
            <ac:spMk id="72" creationId="{FD82D69E-B73B-4B7D-B1A5-A3E895CAB4A1}"/>
          </ac:spMkLst>
        </pc:spChg>
      </pc:sldChg>
      <pc:sldChg chg="addSp delSp modSp new add del mod chgLayout">
        <pc:chgData name="Eldert Grootenboer" userId="3fe8758b2c2b58d2" providerId="LiveId" clId="{45897FA1-1A19-41AC-9DAF-64F6ACC83477}" dt="2020-06-03T10:17:06.187" v="777" actId="2696"/>
        <pc:sldMkLst>
          <pc:docMk/>
          <pc:sldMk cId="2971319795" sldId="2003"/>
        </pc:sldMkLst>
        <pc:spChg chg="add del mod ord">
          <ac:chgData name="Eldert Grootenboer" userId="3fe8758b2c2b58d2" providerId="LiveId" clId="{45897FA1-1A19-41AC-9DAF-64F6ACC83477}" dt="2020-06-03T10:16:31.457" v="764" actId="700"/>
          <ac:spMkLst>
            <pc:docMk/>
            <pc:sldMk cId="2971319795" sldId="2003"/>
            <ac:spMk id="2" creationId="{B7ACE3A8-DAA3-4B56-8264-7230869F8734}"/>
          </ac:spMkLst>
        </pc:spChg>
        <pc:spChg chg="add del">
          <ac:chgData name="Eldert Grootenboer" userId="3fe8758b2c2b58d2" providerId="LiveId" clId="{45897FA1-1A19-41AC-9DAF-64F6ACC83477}" dt="2020-06-03T10:16:31.457" v="764" actId="700"/>
          <ac:spMkLst>
            <pc:docMk/>
            <pc:sldMk cId="2971319795" sldId="2003"/>
            <ac:spMk id="3" creationId="{4EE76805-D79E-4802-A986-6A909FA5B8C8}"/>
          </ac:spMkLst>
        </pc:spChg>
        <pc:spChg chg="add del mod ord">
          <ac:chgData name="Eldert Grootenboer" userId="3fe8758b2c2b58d2" providerId="LiveId" clId="{45897FA1-1A19-41AC-9DAF-64F6ACC83477}" dt="2020-06-03T10:16:31.457" v="764" actId="700"/>
          <ac:spMkLst>
            <pc:docMk/>
            <pc:sldMk cId="2971319795" sldId="2003"/>
            <ac:spMk id="4" creationId="{358102E6-0EC8-46FF-A853-F363DE33BF10}"/>
          </ac:spMkLst>
        </pc:spChg>
      </pc:sldChg>
      <pc:sldChg chg="addSp delSp modSp add del mod ord modClrScheme addAnim delAnim modAnim chgLayout">
        <pc:chgData name="Eldert Grootenboer" userId="3fe8758b2c2b58d2" providerId="LiveId" clId="{45897FA1-1A19-41AC-9DAF-64F6ACC83477}" dt="2020-06-03T10:50:24.630" v="887" actId="47"/>
        <pc:sldMkLst>
          <pc:docMk/>
          <pc:sldMk cId="3837430258" sldId="2003"/>
        </pc:sldMkLst>
        <pc:spChg chg="mod ord">
          <ac:chgData name="Eldert Grootenboer" userId="3fe8758b2c2b58d2" providerId="LiveId" clId="{45897FA1-1A19-41AC-9DAF-64F6ACC83477}" dt="2020-06-03T10:48:30.205" v="879"/>
          <ac:spMkLst>
            <pc:docMk/>
            <pc:sldMk cId="3837430258" sldId="2003"/>
            <ac:spMk id="2" creationId="{097DC9AD-003A-4A65-BEF0-F3F847567861}"/>
          </ac:spMkLst>
        </pc:spChg>
        <pc:spChg chg="add del mod">
          <ac:chgData name="Eldert Grootenboer" userId="3fe8758b2c2b58d2" providerId="LiveId" clId="{45897FA1-1A19-41AC-9DAF-64F6ACC83477}" dt="2020-06-03T10:48:19.510" v="874"/>
          <ac:spMkLst>
            <pc:docMk/>
            <pc:sldMk cId="3837430258" sldId="2003"/>
            <ac:spMk id="7" creationId="{00000000-0000-0000-0000-000000000000}"/>
          </ac:spMkLst>
        </pc:spChg>
        <pc:spChg chg="add mod ord">
          <ac:chgData name="Eldert Grootenboer" userId="3fe8758b2c2b58d2" providerId="LiveId" clId="{45897FA1-1A19-41AC-9DAF-64F6ACC83477}" dt="2020-06-03T10:49:10.207" v="883" actId="20577"/>
          <ac:spMkLst>
            <pc:docMk/>
            <pc:sldMk cId="3837430258" sldId="2003"/>
            <ac:spMk id="9" creationId="{6D3EC22E-D015-4087-9AE3-E63FF1DEF885}"/>
          </ac:spMkLst>
        </pc:spChg>
        <pc:spChg chg="del mod">
          <ac:chgData name="Eldert Grootenboer" userId="3fe8758b2c2b58d2" providerId="LiveId" clId="{45897FA1-1A19-41AC-9DAF-64F6ACC83477}" dt="2020-06-03T10:48:19.497" v="872"/>
          <ac:spMkLst>
            <pc:docMk/>
            <pc:sldMk cId="3837430258" sldId="2003"/>
            <ac:spMk id="10" creationId="{00000000-0000-0000-0000-000000000000}"/>
          </ac:spMkLst>
        </pc:spChg>
        <pc:spChg chg="add del mod">
          <ac:chgData name="Eldert Grootenboer" userId="3fe8758b2c2b58d2" providerId="LiveId" clId="{45897FA1-1A19-41AC-9DAF-64F6ACC83477}" dt="2020-06-03T10:48:30.205" v="879"/>
          <ac:spMkLst>
            <pc:docMk/>
            <pc:sldMk cId="3837430258" sldId="2003"/>
            <ac:spMk id="11" creationId="{50AAFDD6-A5D7-48DF-9A98-DF39942DAD1E}"/>
          </ac:spMkLst>
        </pc:spChg>
        <pc:spChg chg="add del mod">
          <ac:chgData name="Eldert Grootenboer" userId="3fe8758b2c2b58d2" providerId="LiveId" clId="{45897FA1-1A19-41AC-9DAF-64F6ACC83477}" dt="2020-06-03T10:48:19.529" v="876"/>
          <ac:spMkLst>
            <pc:docMk/>
            <pc:sldMk cId="3837430258" sldId="2003"/>
            <ac:spMk id="13" creationId="{00000000-0000-0000-0000-000000000000}"/>
          </ac:spMkLst>
        </pc:spChg>
        <pc:spChg chg="del">
          <ac:chgData name="Eldert Grootenboer" userId="3fe8758b2c2b58d2" providerId="LiveId" clId="{45897FA1-1A19-41AC-9DAF-64F6ACC83477}" dt="2020-06-03T10:41:24.988" v="857" actId="478"/>
          <ac:spMkLst>
            <pc:docMk/>
            <pc:sldMk cId="3837430258" sldId="2003"/>
            <ac:spMk id="16" creationId="{DEF09F0F-09C3-430A-80B3-D5800376AD86}"/>
          </ac:spMkLst>
        </pc:spChg>
        <pc:spChg chg="add del mod">
          <ac:chgData name="Eldert Grootenboer" userId="3fe8758b2c2b58d2" providerId="LiveId" clId="{45897FA1-1A19-41AC-9DAF-64F6ACC83477}" dt="2020-06-03T10:48:30.205" v="879"/>
          <ac:spMkLst>
            <pc:docMk/>
            <pc:sldMk cId="3837430258" sldId="2003"/>
            <ac:spMk id="17" creationId="{B65053C3-C7B9-40C9-BE78-289FB93785D0}"/>
          </ac:spMkLst>
        </pc:spChg>
        <pc:grpChg chg="del">
          <ac:chgData name="Eldert Grootenboer" userId="3fe8758b2c2b58d2" providerId="LiveId" clId="{45897FA1-1A19-41AC-9DAF-64F6ACC83477}" dt="2020-06-03T10:41:10.880" v="853" actId="478"/>
          <ac:grpSpMkLst>
            <pc:docMk/>
            <pc:sldMk cId="3837430258" sldId="2003"/>
            <ac:grpSpMk id="4" creationId="{37580E91-D4E6-49B7-AB71-2A351E0C18DC}"/>
          </ac:grpSpMkLst>
        </pc:grpChg>
        <pc:grpChg chg="del">
          <ac:chgData name="Eldert Grootenboer" userId="3fe8758b2c2b58d2" providerId="LiveId" clId="{45897FA1-1A19-41AC-9DAF-64F6ACC83477}" dt="2020-06-03T10:41:12.480" v="854" actId="478"/>
          <ac:grpSpMkLst>
            <pc:docMk/>
            <pc:sldMk cId="3837430258" sldId="2003"/>
            <ac:grpSpMk id="5" creationId="{993E74CE-CB9A-40BA-B06B-A69D911EF67B}"/>
          </ac:grpSpMkLst>
        </pc:grpChg>
        <pc:grpChg chg="del">
          <ac:chgData name="Eldert Grootenboer" userId="3fe8758b2c2b58d2" providerId="LiveId" clId="{45897FA1-1A19-41AC-9DAF-64F6ACC83477}" dt="2020-06-03T10:41:14.575" v="855" actId="478"/>
          <ac:grpSpMkLst>
            <pc:docMk/>
            <pc:sldMk cId="3837430258" sldId="2003"/>
            <ac:grpSpMk id="6" creationId="{86B878D3-FE1E-48F4-B2D9-F5E7886BE035}"/>
          </ac:grpSpMkLst>
        </pc:grpChg>
        <pc:cxnChg chg="del">
          <ac:chgData name="Eldert Grootenboer" userId="3fe8758b2c2b58d2" providerId="LiveId" clId="{45897FA1-1A19-41AC-9DAF-64F6ACC83477}" dt="2020-06-03T10:41:18.835" v="856" actId="478"/>
          <ac:cxnSpMkLst>
            <pc:docMk/>
            <pc:sldMk cId="3837430258" sldId="2003"/>
            <ac:cxnSpMk id="3" creationId="{E7A1C71E-D042-4613-A263-BD37AB1DCA50}"/>
          </ac:cxnSpMkLst>
        </pc:cxnChg>
      </pc:sldChg>
      <pc:sldChg chg="addSp delSp modSp new del mod modClrScheme chgLayout">
        <pc:chgData name="Eldert Grootenboer" userId="3fe8758b2c2b58d2" providerId="LiveId" clId="{45897FA1-1A19-41AC-9DAF-64F6ACC83477}" dt="2020-06-03T10:16:21.524" v="756" actId="680"/>
        <pc:sldMkLst>
          <pc:docMk/>
          <pc:sldMk cId="8596029" sldId="2004"/>
        </pc:sldMkLst>
        <pc:spChg chg="add del mod ord">
          <ac:chgData name="Eldert Grootenboer" userId="3fe8758b2c2b58d2" providerId="LiveId" clId="{45897FA1-1A19-41AC-9DAF-64F6ACC83477}" dt="2020-06-03T10:16:20.929" v="755" actId="700"/>
          <ac:spMkLst>
            <pc:docMk/>
            <pc:sldMk cId="8596029" sldId="2004"/>
            <ac:spMk id="2" creationId="{04EDCC72-6870-4302-B1D0-4241DDCC1F3A}"/>
          </ac:spMkLst>
        </pc:spChg>
        <pc:spChg chg="add del mod ord">
          <ac:chgData name="Eldert Grootenboer" userId="3fe8758b2c2b58d2" providerId="LiveId" clId="{45897FA1-1A19-41AC-9DAF-64F6ACC83477}" dt="2020-06-03T10:16:20.929" v="755" actId="700"/>
          <ac:spMkLst>
            <pc:docMk/>
            <pc:sldMk cId="8596029" sldId="2004"/>
            <ac:spMk id="3" creationId="{018488FE-3234-495C-B5AA-5495E1221CA5}"/>
          </ac:spMkLst>
        </pc:spChg>
        <pc:spChg chg="add del mod ord">
          <ac:chgData name="Eldert Grootenboer" userId="3fe8758b2c2b58d2" providerId="LiveId" clId="{45897FA1-1A19-41AC-9DAF-64F6ACC83477}" dt="2020-06-03T10:16:20.929" v="755" actId="700"/>
          <ac:spMkLst>
            <pc:docMk/>
            <pc:sldMk cId="8596029" sldId="2004"/>
            <ac:spMk id="4" creationId="{C22E2280-F5F3-42EE-8EF6-60BDC4E6A69A}"/>
          </ac:spMkLst>
        </pc:spChg>
        <pc:spChg chg="add del mod ord">
          <ac:chgData name="Eldert Grootenboer" userId="3fe8758b2c2b58d2" providerId="LiveId" clId="{45897FA1-1A19-41AC-9DAF-64F6ACC83477}" dt="2020-06-03T10:16:20.148" v="754" actId="700"/>
          <ac:spMkLst>
            <pc:docMk/>
            <pc:sldMk cId="8596029" sldId="2004"/>
            <ac:spMk id="5" creationId="{E833FD78-114E-4359-B212-4631D2F96A9F}"/>
          </ac:spMkLst>
        </pc:spChg>
        <pc:spChg chg="add del mod ord">
          <ac:chgData name="Eldert Grootenboer" userId="3fe8758b2c2b58d2" providerId="LiveId" clId="{45897FA1-1A19-41AC-9DAF-64F6ACC83477}" dt="2020-06-03T10:16:20.148" v="754" actId="700"/>
          <ac:spMkLst>
            <pc:docMk/>
            <pc:sldMk cId="8596029" sldId="2004"/>
            <ac:spMk id="6" creationId="{41767D07-D41A-4430-B311-95760997575C}"/>
          </ac:spMkLst>
        </pc:spChg>
        <pc:spChg chg="add del mod ord">
          <ac:chgData name="Eldert Grootenboer" userId="3fe8758b2c2b58d2" providerId="LiveId" clId="{45897FA1-1A19-41AC-9DAF-64F6ACC83477}" dt="2020-06-03T10:16:20.148" v="754" actId="700"/>
          <ac:spMkLst>
            <pc:docMk/>
            <pc:sldMk cId="8596029" sldId="2004"/>
            <ac:spMk id="7" creationId="{ABF80AF7-E67A-446E-A9AD-A5E3D8EFC93A}"/>
          </ac:spMkLst>
        </pc:spChg>
      </pc:sldChg>
      <pc:sldChg chg="addSp delSp modSp new mod modTransition setBg modAnim chgLayout">
        <pc:chgData name="Eldert Grootenboer" userId="3fe8758b2c2b58d2" providerId="LiveId" clId="{45897FA1-1A19-41AC-9DAF-64F6ACC83477}" dt="2020-06-03T12:44:38.415" v="1221"/>
        <pc:sldMkLst>
          <pc:docMk/>
          <pc:sldMk cId="2508602244" sldId="2004"/>
        </pc:sldMkLst>
        <pc:spChg chg="del">
          <ac:chgData name="Eldert Grootenboer" userId="3fe8758b2c2b58d2" providerId="LiveId" clId="{45897FA1-1A19-41AC-9DAF-64F6ACC83477}" dt="2020-06-03T10:48:54.346" v="881" actId="700"/>
          <ac:spMkLst>
            <pc:docMk/>
            <pc:sldMk cId="2508602244" sldId="2004"/>
            <ac:spMk id="2" creationId="{DA73A5E4-B990-4386-B818-4BC3ACBFFE4C}"/>
          </ac:spMkLst>
        </pc:spChg>
        <pc:spChg chg="del">
          <ac:chgData name="Eldert Grootenboer" userId="3fe8758b2c2b58d2" providerId="LiveId" clId="{45897FA1-1A19-41AC-9DAF-64F6ACC83477}" dt="2020-06-03T10:48:54.346" v="881" actId="700"/>
          <ac:spMkLst>
            <pc:docMk/>
            <pc:sldMk cId="2508602244" sldId="2004"/>
            <ac:spMk id="3" creationId="{3947A68F-A4EF-40FB-93AB-E3D73DF1976B}"/>
          </ac:spMkLst>
        </pc:spChg>
        <pc:spChg chg="add mod ord">
          <ac:chgData name="Eldert Grootenboer" userId="3fe8758b2c2b58d2" providerId="LiveId" clId="{45897FA1-1A19-41AC-9DAF-64F6ACC83477}" dt="2020-06-03T10:50:13.688" v="886" actId="26606"/>
          <ac:spMkLst>
            <pc:docMk/>
            <pc:sldMk cId="2508602244" sldId="2004"/>
            <ac:spMk id="4" creationId="{136F64E9-BDC9-4C71-AA94-FF50438C4675}"/>
          </ac:spMkLst>
        </pc:spChg>
        <pc:spChg chg="add del mod ord">
          <ac:chgData name="Eldert Grootenboer" userId="3fe8758b2c2b58d2" providerId="LiveId" clId="{45897FA1-1A19-41AC-9DAF-64F6ACC83477}" dt="2020-06-03T10:50:13.688" v="886" actId="26606"/>
          <ac:spMkLst>
            <pc:docMk/>
            <pc:sldMk cId="2508602244" sldId="2004"/>
            <ac:spMk id="5" creationId="{ECE2F61E-4E1B-41EC-B5A6-4D1184B0640E}"/>
          </ac:spMkLst>
        </pc:spChg>
        <pc:spChg chg="del mod topLvl">
          <ac:chgData name="Eldert Grootenboer" userId="3fe8758b2c2b58d2" providerId="LiveId" clId="{45897FA1-1A19-41AC-9DAF-64F6ACC83477}" dt="2020-06-03T12:43:35.802" v="1209" actId="478"/>
          <ac:spMkLst>
            <pc:docMk/>
            <pc:sldMk cId="2508602244" sldId="2004"/>
            <ac:spMk id="8" creationId="{E462D121-FC35-4803-9207-8C51E398A7DF}"/>
          </ac:spMkLst>
        </pc:spChg>
        <pc:spChg chg="mod topLvl">
          <ac:chgData name="Eldert Grootenboer" userId="3fe8758b2c2b58d2" providerId="LiveId" clId="{45897FA1-1A19-41AC-9DAF-64F6ACC83477}" dt="2020-06-03T12:43:57.371" v="1212" actId="164"/>
          <ac:spMkLst>
            <pc:docMk/>
            <pc:sldMk cId="2508602244" sldId="2004"/>
            <ac:spMk id="9" creationId="{A8987490-ED4C-4C3B-BC76-CE3BC68357BA}"/>
          </ac:spMkLst>
        </pc:spChg>
        <pc:spChg chg="mod topLvl">
          <ac:chgData name="Eldert Grootenboer" userId="3fe8758b2c2b58d2" providerId="LiveId" clId="{45897FA1-1A19-41AC-9DAF-64F6ACC83477}" dt="2020-06-03T12:43:57.371" v="1212" actId="164"/>
          <ac:spMkLst>
            <pc:docMk/>
            <pc:sldMk cId="2508602244" sldId="2004"/>
            <ac:spMk id="10" creationId="{CB5CAE09-1DC2-45CD-A5AB-60871F5DD440}"/>
          </ac:spMkLst>
        </pc:spChg>
        <pc:spChg chg="del mod topLvl">
          <ac:chgData name="Eldert Grootenboer" userId="3fe8758b2c2b58d2" providerId="LiveId" clId="{45897FA1-1A19-41AC-9DAF-64F6ACC83477}" dt="2020-06-03T12:43:41.766" v="1210" actId="478"/>
          <ac:spMkLst>
            <pc:docMk/>
            <pc:sldMk cId="2508602244" sldId="2004"/>
            <ac:spMk id="11" creationId="{70F6AD6F-8111-48FE-A07B-6F6E41646C62}"/>
          </ac:spMkLst>
        </pc:spChg>
        <pc:spChg chg="mod topLvl">
          <ac:chgData name="Eldert Grootenboer" userId="3fe8758b2c2b58d2" providerId="LiveId" clId="{45897FA1-1A19-41AC-9DAF-64F6ACC83477}" dt="2020-06-03T12:44:02.525" v="1213" actId="164"/>
          <ac:spMkLst>
            <pc:docMk/>
            <pc:sldMk cId="2508602244" sldId="2004"/>
            <ac:spMk id="12" creationId="{F9003391-84CA-40D1-9C79-FC91F423D78A}"/>
          </ac:spMkLst>
        </pc:spChg>
        <pc:spChg chg="mod topLvl">
          <ac:chgData name="Eldert Grootenboer" userId="3fe8758b2c2b58d2" providerId="LiveId" clId="{45897FA1-1A19-41AC-9DAF-64F6ACC83477}" dt="2020-06-03T12:44:02.525" v="1213" actId="164"/>
          <ac:spMkLst>
            <pc:docMk/>
            <pc:sldMk cId="2508602244" sldId="2004"/>
            <ac:spMk id="13" creationId="{B5878E88-2F2F-4724-A3D3-FDDF7A05A01E}"/>
          </ac:spMkLst>
        </pc:spChg>
        <pc:spChg chg="del mod topLvl">
          <ac:chgData name="Eldert Grootenboer" userId="3fe8758b2c2b58d2" providerId="LiveId" clId="{45897FA1-1A19-41AC-9DAF-64F6ACC83477}" dt="2020-06-03T12:43:45.823" v="1211" actId="478"/>
          <ac:spMkLst>
            <pc:docMk/>
            <pc:sldMk cId="2508602244" sldId="2004"/>
            <ac:spMk id="14" creationId="{339E7D34-248D-4AE3-A723-C450D24142F0}"/>
          </ac:spMkLst>
        </pc:spChg>
        <pc:spChg chg="mod topLvl">
          <ac:chgData name="Eldert Grootenboer" userId="3fe8758b2c2b58d2" providerId="LiveId" clId="{45897FA1-1A19-41AC-9DAF-64F6ACC83477}" dt="2020-06-03T12:44:07.198" v="1214" actId="164"/>
          <ac:spMkLst>
            <pc:docMk/>
            <pc:sldMk cId="2508602244" sldId="2004"/>
            <ac:spMk id="15" creationId="{FD0BF642-5BB0-4A4B-B999-1C3E93CDB605}"/>
          </ac:spMkLst>
        </pc:spChg>
        <pc:spChg chg="mod topLvl">
          <ac:chgData name="Eldert Grootenboer" userId="3fe8758b2c2b58d2" providerId="LiveId" clId="{45897FA1-1A19-41AC-9DAF-64F6ACC83477}" dt="2020-06-03T12:44:07.198" v="1214" actId="164"/>
          <ac:spMkLst>
            <pc:docMk/>
            <pc:sldMk cId="2508602244" sldId="2004"/>
            <ac:spMk id="16" creationId="{95D5B5BB-FE12-4DE8-A185-BEFB65943DF8}"/>
          </ac:spMkLst>
        </pc:spChg>
        <pc:grpChg chg="del mod">
          <ac:chgData name="Eldert Grootenboer" userId="3fe8758b2c2b58d2" providerId="LiveId" clId="{45897FA1-1A19-41AC-9DAF-64F6ACC83477}" dt="2020-06-03T12:43:29.854" v="1208" actId="165"/>
          <ac:grpSpMkLst>
            <pc:docMk/>
            <pc:sldMk cId="2508602244" sldId="2004"/>
            <ac:grpSpMk id="6" creationId="{083C2B71-B687-406D-A14B-FB66566AAB97}"/>
          </ac:grpSpMkLst>
        </pc:grpChg>
        <pc:grpChg chg="add mod">
          <ac:chgData name="Eldert Grootenboer" userId="3fe8758b2c2b58d2" providerId="LiveId" clId="{45897FA1-1A19-41AC-9DAF-64F6ACC83477}" dt="2020-06-03T12:43:57.371" v="1212" actId="164"/>
          <ac:grpSpMkLst>
            <pc:docMk/>
            <pc:sldMk cId="2508602244" sldId="2004"/>
            <ac:grpSpMk id="17" creationId="{65BF6E18-1241-4050-B0FC-00CBFCE0ED3C}"/>
          </ac:grpSpMkLst>
        </pc:grpChg>
        <pc:grpChg chg="add mod">
          <ac:chgData name="Eldert Grootenboer" userId="3fe8758b2c2b58d2" providerId="LiveId" clId="{45897FA1-1A19-41AC-9DAF-64F6ACC83477}" dt="2020-06-03T12:44:02.525" v="1213" actId="164"/>
          <ac:grpSpMkLst>
            <pc:docMk/>
            <pc:sldMk cId="2508602244" sldId="2004"/>
            <ac:grpSpMk id="18" creationId="{1036CCA7-B153-4B91-B5C5-C499AD25FADF}"/>
          </ac:grpSpMkLst>
        </pc:grpChg>
        <pc:grpChg chg="add mod">
          <ac:chgData name="Eldert Grootenboer" userId="3fe8758b2c2b58d2" providerId="LiveId" clId="{45897FA1-1A19-41AC-9DAF-64F6ACC83477}" dt="2020-06-03T12:44:07.198" v="1214" actId="164"/>
          <ac:grpSpMkLst>
            <pc:docMk/>
            <pc:sldMk cId="2508602244" sldId="2004"/>
            <ac:grpSpMk id="19" creationId="{DEA0F7F9-261E-46D8-8BE4-85AAA4674454}"/>
          </ac:grpSpMkLst>
        </pc:grpChg>
        <pc:graphicFrameChg chg="add del mod">
          <ac:chgData name="Eldert Grootenboer" userId="3fe8758b2c2b58d2" providerId="LiveId" clId="{45897FA1-1A19-41AC-9DAF-64F6ACC83477}" dt="2020-06-03T12:43:24.371" v="1207" actId="18245"/>
          <ac:graphicFrameMkLst>
            <pc:docMk/>
            <pc:sldMk cId="2508602244" sldId="2004"/>
            <ac:graphicFrameMk id="7" creationId="{EEA735CB-3B5D-4E6C-BF29-EC799494BE96}"/>
          </ac:graphicFrameMkLst>
        </pc:graphicFrameChg>
      </pc:sldChg>
      <pc:sldChg chg="addSp delSp modSp new mod modTransition setBg modAnim">
        <pc:chgData name="Eldert Grootenboer" userId="3fe8758b2c2b58d2" providerId="LiveId" clId="{45897FA1-1A19-41AC-9DAF-64F6ACC83477}" dt="2020-06-03T12:46:11.977" v="1236"/>
        <pc:sldMkLst>
          <pc:docMk/>
          <pc:sldMk cId="567214528" sldId="2005"/>
        </pc:sldMkLst>
        <pc:spChg chg="del mod">
          <ac:chgData name="Eldert Grootenboer" userId="3fe8758b2c2b58d2" providerId="LiveId" clId="{45897FA1-1A19-41AC-9DAF-64F6ACC83477}" dt="2020-06-03T10:57:38.393" v="906" actId="26606"/>
          <ac:spMkLst>
            <pc:docMk/>
            <pc:sldMk cId="567214528" sldId="2005"/>
            <ac:spMk id="2" creationId="{C15FC41C-7BCC-4550-8AF4-CB95F33F0B00}"/>
          </ac:spMkLst>
        </pc:spChg>
        <pc:spChg chg="mod">
          <ac:chgData name="Eldert Grootenboer" userId="3fe8758b2c2b58d2" providerId="LiveId" clId="{45897FA1-1A19-41AC-9DAF-64F6ACC83477}" dt="2020-06-03T10:59:05.772" v="914"/>
          <ac:spMkLst>
            <pc:docMk/>
            <pc:sldMk cId="567214528" sldId="2005"/>
            <ac:spMk id="3" creationId="{E6348096-A1BB-41E4-96C4-05907DFDF295}"/>
          </ac:spMkLst>
        </pc:spChg>
        <pc:spChg chg="del mod topLvl">
          <ac:chgData name="Eldert Grootenboer" userId="3fe8758b2c2b58d2" providerId="LiveId" clId="{45897FA1-1A19-41AC-9DAF-64F6ACC83477}" dt="2020-06-03T12:45:08.956" v="1225" actId="478"/>
          <ac:spMkLst>
            <pc:docMk/>
            <pc:sldMk cId="567214528" sldId="2005"/>
            <ac:spMk id="6" creationId="{95460885-95DF-4384-BF8D-8E0B99B271C2}"/>
          </ac:spMkLst>
        </pc:spChg>
        <pc:spChg chg="mod topLvl">
          <ac:chgData name="Eldert Grootenboer" userId="3fe8758b2c2b58d2" providerId="LiveId" clId="{45897FA1-1A19-41AC-9DAF-64F6ACC83477}" dt="2020-06-03T12:45:25.343" v="1228" actId="164"/>
          <ac:spMkLst>
            <pc:docMk/>
            <pc:sldMk cId="567214528" sldId="2005"/>
            <ac:spMk id="7" creationId="{D1AA8BCC-9F0C-497C-8B3C-93C9DFF7F5AE}"/>
          </ac:spMkLst>
        </pc:spChg>
        <pc:spChg chg="mod topLvl">
          <ac:chgData name="Eldert Grootenboer" userId="3fe8758b2c2b58d2" providerId="LiveId" clId="{45897FA1-1A19-41AC-9DAF-64F6ACC83477}" dt="2020-06-03T12:45:25.343" v="1228" actId="164"/>
          <ac:spMkLst>
            <pc:docMk/>
            <pc:sldMk cId="567214528" sldId="2005"/>
            <ac:spMk id="8" creationId="{B6FBAA93-9E67-43EB-B568-28BBF116863C}"/>
          </ac:spMkLst>
        </pc:spChg>
        <pc:spChg chg="del mod topLvl">
          <ac:chgData name="Eldert Grootenboer" userId="3fe8758b2c2b58d2" providerId="LiveId" clId="{45897FA1-1A19-41AC-9DAF-64F6ACC83477}" dt="2020-06-03T12:45:11.388" v="1226" actId="478"/>
          <ac:spMkLst>
            <pc:docMk/>
            <pc:sldMk cId="567214528" sldId="2005"/>
            <ac:spMk id="9" creationId="{7472E107-CF18-4050-81B0-0A5A66456BF9}"/>
          </ac:spMkLst>
        </pc:spChg>
        <pc:spChg chg="mod topLvl">
          <ac:chgData name="Eldert Grootenboer" userId="3fe8758b2c2b58d2" providerId="LiveId" clId="{45897FA1-1A19-41AC-9DAF-64F6ACC83477}" dt="2020-06-03T12:45:30.001" v="1229" actId="164"/>
          <ac:spMkLst>
            <pc:docMk/>
            <pc:sldMk cId="567214528" sldId="2005"/>
            <ac:spMk id="10" creationId="{BE71CFD4-DDD3-48C8-B3FB-9111EB69BEFC}"/>
          </ac:spMkLst>
        </pc:spChg>
        <pc:spChg chg="mod topLvl">
          <ac:chgData name="Eldert Grootenboer" userId="3fe8758b2c2b58d2" providerId="LiveId" clId="{45897FA1-1A19-41AC-9DAF-64F6ACC83477}" dt="2020-06-03T12:45:30.001" v="1229" actId="164"/>
          <ac:spMkLst>
            <pc:docMk/>
            <pc:sldMk cId="567214528" sldId="2005"/>
            <ac:spMk id="11" creationId="{BF6C533F-9008-4A60-B9FE-FE865F2059C8}"/>
          </ac:spMkLst>
        </pc:spChg>
        <pc:spChg chg="del mod topLvl">
          <ac:chgData name="Eldert Grootenboer" userId="3fe8758b2c2b58d2" providerId="LiveId" clId="{45897FA1-1A19-41AC-9DAF-64F6ACC83477}" dt="2020-06-03T12:45:14.592" v="1227" actId="478"/>
          <ac:spMkLst>
            <pc:docMk/>
            <pc:sldMk cId="567214528" sldId="2005"/>
            <ac:spMk id="12" creationId="{54FAD16D-6A6D-4D02-A66E-BCE26B021FA3}"/>
          </ac:spMkLst>
        </pc:spChg>
        <pc:spChg chg="mod topLvl">
          <ac:chgData name="Eldert Grootenboer" userId="3fe8758b2c2b58d2" providerId="LiveId" clId="{45897FA1-1A19-41AC-9DAF-64F6ACC83477}" dt="2020-06-03T12:45:34.075" v="1230" actId="164"/>
          <ac:spMkLst>
            <pc:docMk/>
            <pc:sldMk cId="567214528" sldId="2005"/>
            <ac:spMk id="13" creationId="{0A684EA6-6121-49A2-8243-2D84DB14A254}"/>
          </ac:spMkLst>
        </pc:spChg>
        <pc:spChg chg="mod topLvl">
          <ac:chgData name="Eldert Grootenboer" userId="3fe8758b2c2b58d2" providerId="LiveId" clId="{45897FA1-1A19-41AC-9DAF-64F6ACC83477}" dt="2020-06-03T12:45:34.075" v="1230" actId="164"/>
          <ac:spMkLst>
            <pc:docMk/>
            <pc:sldMk cId="567214528" sldId="2005"/>
            <ac:spMk id="14" creationId="{FD71C164-9C00-4895-B53B-8ED52DF7B438}"/>
          </ac:spMkLst>
        </pc:spChg>
        <pc:grpChg chg="del mod">
          <ac:chgData name="Eldert Grootenboer" userId="3fe8758b2c2b58d2" providerId="LiveId" clId="{45897FA1-1A19-41AC-9DAF-64F6ACC83477}" dt="2020-06-03T12:45:05.363" v="1224" actId="165"/>
          <ac:grpSpMkLst>
            <pc:docMk/>
            <pc:sldMk cId="567214528" sldId="2005"/>
            <ac:grpSpMk id="4" creationId="{8D089FB5-4F39-4835-B625-810FE9F43F1F}"/>
          </ac:grpSpMkLst>
        </pc:grpChg>
        <pc:grpChg chg="add mod">
          <ac:chgData name="Eldert Grootenboer" userId="3fe8758b2c2b58d2" providerId="LiveId" clId="{45897FA1-1A19-41AC-9DAF-64F6ACC83477}" dt="2020-06-03T12:45:25.343" v="1228" actId="164"/>
          <ac:grpSpMkLst>
            <pc:docMk/>
            <pc:sldMk cId="567214528" sldId="2005"/>
            <ac:grpSpMk id="15" creationId="{B1803BDC-2D79-45BD-818D-90BD54BDCDF8}"/>
          </ac:grpSpMkLst>
        </pc:grpChg>
        <pc:grpChg chg="add mod">
          <ac:chgData name="Eldert Grootenboer" userId="3fe8758b2c2b58d2" providerId="LiveId" clId="{45897FA1-1A19-41AC-9DAF-64F6ACC83477}" dt="2020-06-03T12:45:30.001" v="1229" actId="164"/>
          <ac:grpSpMkLst>
            <pc:docMk/>
            <pc:sldMk cId="567214528" sldId="2005"/>
            <ac:grpSpMk id="16" creationId="{8AF6EAD2-4F30-4485-B4A9-65D791F8D6BB}"/>
          </ac:grpSpMkLst>
        </pc:grpChg>
        <pc:grpChg chg="add mod">
          <ac:chgData name="Eldert Grootenboer" userId="3fe8758b2c2b58d2" providerId="LiveId" clId="{45897FA1-1A19-41AC-9DAF-64F6ACC83477}" dt="2020-06-03T12:45:34.075" v="1230" actId="164"/>
          <ac:grpSpMkLst>
            <pc:docMk/>
            <pc:sldMk cId="567214528" sldId="2005"/>
            <ac:grpSpMk id="17" creationId="{183A7D59-0598-40C4-AE9E-D486A0452012}"/>
          </ac:grpSpMkLst>
        </pc:grpChg>
        <pc:graphicFrameChg chg="add del mod modGraphic">
          <ac:chgData name="Eldert Grootenboer" userId="3fe8758b2c2b58d2" providerId="LiveId" clId="{45897FA1-1A19-41AC-9DAF-64F6ACC83477}" dt="2020-06-03T12:45:00.424" v="1223" actId="18245"/>
          <ac:graphicFrameMkLst>
            <pc:docMk/>
            <pc:sldMk cId="567214528" sldId="2005"/>
            <ac:graphicFrameMk id="5" creationId="{2D82D53E-5917-4637-B074-28D742C14245}"/>
          </ac:graphicFrameMkLst>
        </pc:graphicFrameChg>
      </pc:sldChg>
      <pc:sldChg chg="add del setBg">
        <pc:chgData name="Eldert Grootenboer" userId="3fe8758b2c2b58d2" providerId="LiveId" clId="{45897FA1-1A19-41AC-9DAF-64F6ACC83477}" dt="2020-06-03T11:06:56.630" v="937"/>
        <pc:sldMkLst>
          <pc:docMk/>
          <pc:sldMk cId="2451588688" sldId="2006"/>
        </pc:sldMkLst>
      </pc:sldChg>
      <pc:sldChg chg="addSp delSp modSp add mod modTransition chgLayout">
        <pc:chgData name="Eldert Grootenboer" userId="3fe8758b2c2b58d2" providerId="LiveId" clId="{45897FA1-1A19-41AC-9DAF-64F6ACC83477}" dt="2020-06-03T12:24:52.757" v="1134"/>
        <pc:sldMkLst>
          <pc:docMk/>
          <pc:sldMk cId="2680033372" sldId="2006"/>
        </pc:sldMkLst>
        <pc:spChg chg="add del mod">
          <ac:chgData name="Eldert Grootenboer" userId="3fe8758b2c2b58d2" providerId="LiveId" clId="{45897FA1-1A19-41AC-9DAF-64F6ACC83477}" dt="2020-06-03T11:08:22.841" v="964"/>
          <ac:spMkLst>
            <pc:docMk/>
            <pc:sldMk cId="2680033372" sldId="2006"/>
            <ac:spMk id="2" creationId="{741E10FF-6342-4A90-AD49-E5989F82A471}"/>
          </ac:spMkLst>
        </pc:spChg>
        <pc:spChg chg="add del mod">
          <ac:chgData name="Eldert Grootenboer" userId="3fe8758b2c2b58d2" providerId="LiveId" clId="{45897FA1-1A19-41AC-9DAF-64F6ACC83477}" dt="2020-06-03T11:08:22.841" v="964"/>
          <ac:spMkLst>
            <pc:docMk/>
            <pc:sldMk cId="2680033372" sldId="2006"/>
            <ac:spMk id="3" creationId="{733A8EB7-60FA-4198-B570-46F7D8930039}"/>
          </ac:spMkLst>
        </pc:spChg>
        <pc:spChg chg="mod ord">
          <ac:chgData name="Eldert Grootenboer" userId="3fe8758b2c2b58d2" providerId="LiveId" clId="{45897FA1-1A19-41AC-9DAF-64F6ACC83477}" dt="2020-06-03T11:08:22.841" v="964"/>
          <ac:spMkLst>
            <pc:docMk/>
            <pc:sldMk cId="2680033372" sldId="2006"/>
            <ac:spMk id="7" creationId="{00000000-0000-0000-0000-000000000000}"/>
          </ac:spMkLst>
        </pc:spChg>
        <pc:spChg chg="mod ord">
          <ac:chgData name="Eldert Grootenboer" userId="3fe8758b2c2b58d2" providerId="LiveId" clId="{45897FA1-1A19-41AC-9DAF-64F6ACC83477}" dt="2020-06-03T11:08:22.841" v="964"/>
          <ac:spMkLst>
            <pc:docMk/>
            <pc:sldMk cId="2680033372" sldId="2006"/>
            <ac:spMk id="8" creationId="{00000000-0000-0000-0000-000000000000}"/>
          </ac:spMkLst>
        </pc:spChg>
      </pc:sldChg>
      <pc:sldChg chg="addSp delSp modSp new del mod delAnim modAnim chgLayout">
        <pc:chgData name="Eldert Grootenboer" userId="3fe8758b2c2b58d2" providerId="LiveId" clId="{45897FA1-1A19-41AC-9DAF-64F6ACC83477}" dt="2020-06-03T11:27:03.858" v="1036" actId="47"/>
        <pc:sldMkLst>
          <pc:docMk/>
          <pc:sldMk cId="164421415" sldId="2007"/>
        </pc:sldMkLst>
        <pc:spChg chg="del">
          <ac:chgData name="Eldert Grootenboer" userId="3fe8758b2c2b58d2" providerId="LiveId" clId="{45897FA1-1A19-41AC-9DAF-64F6ACC83477}" dt="2020-06-03T11:23:23.726" v="1013"/>
          <ac:spMkLst>
            <pc:docMk/>
            <pc:sldMk cId="164421415" sldId="2007"/>
            <ac:spMk id="2" creationId="{57CD8406-03B2-4EE6-8EF8-B8D386EA7CB8}"/>
          </ac:spMkLst>
        </pc:spChg>
        <pc:spChg chg="add del mod ord">
          <ac:chgData name="Eldert Grootenboer" userId="3fe8758b2c2b58d2" providerId="LiveId" clId="{45897FA1-1A19-41AC-9DAF-64F6ACC83477}" dt="2020-06-03T11:24:25.742" v="1014" actId="700"/>
          <ac:spMkLst>
            <pc:docMk/>
            <pc:sldMk cId="164421415" sldId="2007"/>
            <ac:spMk id="3" creationId="{72E97D89-9401-4F19-AFDB-06EC3E6C76D7}"/>
          </ac:spMkLst>
        </pc:spChg>
        <pc:spChg chg="add mod ord">
          <ac:chgData name="Eldert Grootenboer" userId="3fe8758b2c2b58d2" providerId="LiveId" clId="{45897FA1-1A19-41AC-9DAF-64F6ACC83477}" dt="2020-06-03T11:24:25.742" v="1014" actId="700"/>
          <ac:spMkLst>
            <pc:docMk/>
            <pc:sldMk cId="164421415" sldId="2007"/>
            <ac:spMk id="4" creationId="{0B909464-D891-4435-99B2-18AAB0C4B681}"/>
          </ac:spMkLst>
        </pc:spChg>
        <pc:spChg chg="add del mod">
          <ac:chgData name="Eldert Grootenboer" userId="3fe8758b2c2b58d2" providerId="LiveId" clId="{45897FA1-1A19-41AC-9DAF-64F6ACC83477}" dt="2020-06-03T11:26:31.069" v="1032" actId="478"/>
          <ac:spMkLst>
            <pc:docMk/>
            <pc:sldMk cId="164421415" sldId="2007"/>
            <ac:spMk id="5" creationId="{87478496-FCB1-4BF2-82ED-70D9F256B87A}"/>
          </ac:spMkLst>
        </pc:spChg>
        <pc:spChg chg="mod">
          <ac:chgData name="Eldert Grootenboer" userId="3fe8758b2c2b58d2" providerId="LiveId" clId="{45897FA1-1A19-41AC-9DAF-64F6ACC83477}" dt="2020-06-03T11:24:28.496" v="1015"/>
          <ac:spMkLst>
            <pc:docMk/>
            <pc:sldMk cId="164421415" sldId="2007"/>
            <ac:spMk id="7" creationId="{9B76F22E-B2F0-489D-BF8D-F256320FC1E4}"/>
          </ac:spMkLst>
        </pc:spChg>
        <pc:spChg chg="mod">
          <ac:chgData name="Eldert Grootenboer" userId="3fe8758b2c2b58d2" providerId="LiveId" clId="{45897FA1-1A19-41AC-9DAF-64F6ACC83477}" dt="2020-06-03T11:25:25.819" v="1020" actId="207"/>
          <ac:spMkLst>
            <pc:docMk/>
            <pc:sldMk cId="164421415" sldId="2007"/>
            <ac:spMk id="8" creationId="{7980280F-D807-4B24-AB7A-A0D0E4A16513}"/>
          </ac:spMkLst>
        </pc:spChg>
        <pc:spChg chg="mod">
          <ac:chgData name="Eldert Grootenboer" userId="3fe8758b2c2b58d2" providerId="LiveId" clId="{45897FA1-1A19-41AC-9DAF-64F6ACC83477}" dt="2020-06-03T11:24:28.496" v="1015"/>
          <ac:spMkLst>
            <pc:docMk/>
            <pc:sldMk cId="164421415" sldId="2007"/>
            <ac:spMk id="10" creationId="{E5043FDA-49DC-4986-894F-EBE848E3EE85}"/>
          </ac:spMkLst>
        </pc:spChg>
        <pc:spChg chg="mod">
          <ac:chgData name="Eldert Grootenboer" userId="3fe8758b2c2b58d2" providerId="LiveId" clId="{45897FA1-1A19-41AC-9DAF-64F6ACC83477}" dt="2020-06-03T11:24:28.496" v="1015"/>
          <ac:spMkLst>
            <pc:docMk/>
            <pc:sldMk cId="164421415" sldId="2007"/>
            <ac:spMk id="11" creationId="{FB6DBAD3-9FD2-4721-B0B4-9DCBEF422E6F}"/>
          </ac:spMkLst>
        </pc:spChg>
        <pc:spChg chg="mod">
          <ac:chgData name="Eldert Grootenboer" userId="3fe8758b2c2b58d2" providerId="LiveId" clId="{45897FA1-1A19-41AC-9DAF-64F6ACC83477}" dt="2020-06-03T11:24:28.496" v="1015"/>
          <ac:spMkLst>
            <pc:docMk/>
            <pc:sldMk cId="164421415" sldId="2007"/>
            <ac:spMk id="12" creationId="{01021D42-D732-4217-88F4-323BABCCA11F}"/>
          </ac:spMkLst>
        </pc:spChg>
        <pc:spChg chg="mod">
          <ac:chgData name="Eldert Grootenboer" userId="3fe8758b2c2b58d2" providerId="LiveId" clId="{45897FA1-1A19-41AC-9DAF-64F6ACC83477}" dt="2020-06-03T11:24:28.496" v="1015"/>
          <ac:spMkLst>
            <pc:docMk/>
            <pc:sldMk cId="164421415" sldId="2007"/>
            <ac:spMk id="13" creationId="{6A2138FA-8B99-4A6B-ACB9-D1BD77C42493}"/>
          </ac:spMkLst>
        </pc:spChg>
        <pc:spChg chg="mod">
          <ac:chgData name="Eldert Grootenboer" userId="3fe8758b2c2b58d2" providerId="LiveId" clId="{45897FA1-1A19-41AC-9DAF-64F6ACC83477}" dt="2020-06-03T11:24:28.496" v="1015"/>
          <ac:spMkLst>
            <pc:docMk/>
            <pc:sldMk cId="164421415" sldId="2007"/>
            <ac:spMk id="14" creationId="{D8E06A93-E47B-483E-86F2-79B6C464F4DE}"/>
          </ac:spMkLst>
        </pc:spChg>
        <pc:spChg chg="mod">
          <ac:chgData name="Eldert Grootenboer" userId="3fe8758b2c2b58d2" providerId="LiveId" clId="{45897FA1-1A19-41AC-9DAF-64F6ACC83477}" dt="2020-06-03T11:24:28.496" v="1015"/>
          <ac:spMkLst>
            <pc:docMk/>
            <pc:sldMk cId="164421415" sldId="2007"/>
            <ac:spMk id="15" creationId="{6997952C-634D-46EF-94DB-FADDF91E362A}"/>
          </ac:spMkLst>
        </pc:spChg>
        <pc:spChg chg="mod">
          <ac:chgData name="Eldert Grootenboer" userId="3fe8758b2c2b58d2" providerId="LiveId" clId="{45897FA1-1A19-41AC-9DAF-64F6ACC83477}" dt="2020-06-03T11:24:28.496" v="1015"/>
          <ac:spMkLst>
            <pc:docMk/>
            <pc:sldMk cId="164421415" sldId="2007"/>
            <ac:spMk id="17" creationId="{E70A9738-6033-454B-84DC-493ABE140248}"/>
          </ac:spMkLst>
        </pc:spChg>
        <pc:spChg chg="mod">
          <ac:chgData name="Eldert Grootenboer" userId="3fe8758b2c2b58d2" providerId="LiveId" clId="{45897FA1-1A19-41AC-9DAF-64F6ACC83477}" dt="2020-06-03T11:24:28.496" v="1015"/>
          <ac:spMkLst>
            <pc:docMk/>
            <pc:sldMk cId="164421415" sldId="2007"/>
            <ac:spMk id="20" creationId="{0B424F38-937C-4D6D-A39E-E4495E49CF78}"/>
          </ac:spMkLst>
        </pc:spChg>
        <pc:spChg chg="mod">
          <ac:chgData name="Eldert Grootenboer" userId="3fe8758b2c2b58d2" providerId="LiveId" clId="{45897FA1-1A19-41AC-9DAF-64F6ACC83477}" dt="2020-06-03T11:24:28.496" v="1015"/>
          <ac:spMkLst>
            <pc:docMk/>
            <pc:sldMk cId="164421415" sldId="2007"/>
            <ac:spMk id="23" creationId="{148B3377-E607-4AED-A024-1C99D8ED5903}"/>
          </ac:spMkLst>
        </pc:spChg>
        <pc:spChg chg="mod">
          <ac:chgData name="Eldert Grootenboer" userId="3fe8758b2c2b58d2" providerId="LiveId" clId="{45897FA1-1A19-41AC-9DAF-64F6ACC83477}" dt="2020-06-03T11:24:28.496" v="1015"/>
          <ac:spMkLst>
            <pc:docMk/>
            <pc:sldMk cId="164421415" sldId="2007"/>
            <ac:spMk id="26" creationId="{704D6403-B768-460C-9E79-7BE5499A42BA}"/>
          </ac:spMkLst>
        </pc:spChg>
        <pc:spChg chg="mod">
          <ac:chgData name="Eldert Grootenboer" userId="3fe8758b2c2b58d2" providerId="LiveId" clId="{45897FA1-1A19-41AC-9DAF-64F6ACC83477}" dt="2020-06-03T11:24:28.496" v="1015"/>
          <ac:spMkLst>
            <pc:docMk/>
            <pc:sldMk cId="164421415" sldId="2007"/>
            <ac:spMk id="29" creationId="{CB8551AB-F202-4DD0-BBAE-1E4DCD76260D}"/>
          </ac:spMkLst>
        </pc:spChg>
        <pc:spChg chg="mod">
          <ac:chgData name="Eldert Grootenboer" userId="3fe8758b2c2b58d2" providerId="LiveId" clId="{45897FA1-1A19-41AC-9DAF-64F6ACC83477}" dt="2020-06-03T11:24:28.496" v="1015"/>
          <ac:spMkLst>
            <pc:docMk/>
            <pc:sldMk cId="164421415" sldId="2007"/>
            <ac:spMk id="32" creationId="{7A12D182-4CAA-416E-B26D-A24D78EB78AE}"/>
          </ac:spMkLst>
        </pc:spChg>
        <pc:spChg chg="mod">
          <ac:chgData name="Eldert Grootenboer" userId="3fe8758b2c2b58d2" providerId="LiveId" clId="{45897FA1-1A19-41AC-9DAF-64F6ACC83477}" dt="2020-06-03T11:24:28.496" v="1015"/>
          <ac:spMkLst>
            <pc:docMk/>
            <pc:sldMk cId="164421415" sldId="2007"/>
            <ac:spMk id="35" creationId="{9CFA7FFA-E749-4267-9B22-52F26C2EABD9}"/>
          </ac:spMkLst>
        </pc:spChg>
        <pc:spChg chg="mod">
          <ac:chgData name="Eldert Grootenboer" userId="3fe8758b2c2b58d2" providerId="LiveId" clId="{45897FA1-1A19-41AC-9DAF-64F6ACC83477}" dt="2020-06-03T11:25:08.594" v="1018" actId="207"/>
          <ac:spMkLst>
            <pc:docMk/>
            <pc:sldMk cId="164421415" sldId="2007"/>
            <ac:spMk id="36" creationId="{D9E1C386-0A3A-4BCF-AD0A-894DB1BEF95F}"/>
          </ac:spMkLst>
        </pc:spChg>
        <pc:spChg chg="mod">
          <ac:chgData name="Eldert Grootenboer" userId="3fe8758b2c2b58d2" providerId="LiveId" clId="{45897FA1-1A19-41AC-9DAF-64F6ACC83477}" dt="2020-06-03T11:24:28.496" v="1015"/>
          <ac:spMkLst>
            <pc:docMk/>
            <pc:sldMk cId="164421415" sldId="2007"/>
            <ac:spMk id="39" creationId="{E3BBECC6-DD02-45F8-8C7C-988C7FD5D014}"/>
          </ac:spMkLst>
        </pc:spChg>
        <pc:spChg chg="mod">
          <ac:chgData name="Eldert Grootenboer" userId="3fe8758b2c2b58d2" providerId="LiveId" clId="{45897FA1-1A19-41AC-9DAF-64F6ACC83477}" dt="2020-06-03T11:25:35.700" v="1022" actId="207"/>
          <ac:spMkLst>
            <pc:docMk/>
            <pc:sldMk cId="164421415" sldId="2007"/>
            <ac:spMk id="40" creationId="{7F13D2EE-D1FB-4F28-98AC-6BC42CBE39B6}"/>
          </ac:spMkLst>
        </pc:spChg>
        <pc:spChg chg="mod">
          <ac:chgData name="Eldert Grootenboer" userId="3fe8758b2c2b58d2" providerId="LiveId" clId="{45897FA1-1A19-41AC-9DAF-64F6ACC83477}" dt="2020-06-03T11:24:28.496" v="1015"/>
          <ac:spMkLst>
            <pc:docMk/>
            <pc:sldMk cId="164421415" sldId="2007"/>
            <ac:spMk id="42" creationId="{A14CF7A7-2026-4184-A551-40553C7E0461}"/>
          </ac:spMkLst>
        </pc:spChg>
        <pc:spChg chg="mod">
          <ac:chgData name="Eldert Grootenboer" userId="3fe8758b2c2b58d2" providerId="LiveId" clId="{45897FA1-1A19-41AC-9DAF-64F6ACC83477}" dt="2020-06-03T11:24:28.496" v="1015"/>
          <ac:spMkLst>
            <pc:docMk/>
            <pc:sldMk cId="164421415" sldId="2007"/>
            <ac:spMk id="52" creationId="{C0036F6C-0C67-4339-B9F9-313023B58DBB}"/>
          </ac:spMkLst>
        </pc:spChg>
        <pc:spChg chg="mod">
          <ac:chgData name="Eldert Grootenboer" userId="3fe8758b2c2b58d2" providerId="LiveId" clId="{45897FA1-1A19-41AC-9DAF-64F6ACC83477}" dt="2020-06-03T11:25:47.122" v="1026" actId="207"/>
          <ac:spMkLst>
            <pc:docMk/>
            <pc:sldMk cId="164421415" sldId="2007"/>
            <ac:spMk id="53" creationId="{3C0A688D-041D-466B-BC1F-63FC673A9CAE}"/>
          </ac:spMkLst>
        </pc:spChg>
        <pc:spChg chg="mod">
          <ac:chgData name="Eldert Grootenboer" userId="3fe8758b2c2b58d2" providerId="LiveId" clId="{45897FA1-1A19-41AC-9DAF-64F6ACC83477}" dt="2020-06-03T11:24:28.496" v="1015"/>
          <ac:spMkLst>
            <pc:docMk/>
            <pc:sldMk cId="164421415" sldId="2007"/>
            <ac:spMk id="55" creationId="{262F268D-A589-4BD7-B640-15412E22FE68}"/>
          </ac:spMkLst>
        </pc:spChg>
        <pc:spChg chg="mod">
          <ac:chgData name="Eldert Grootenboer" userId="3fe8758b2c2b58d2" providerId="LiveId" clId="{45897FA1-1A19-41AC-9DAF-64F6ACC83477}" dt="2020-06-03T11:25:54.030" v="1028" actId="207"/>
          <ac:spMkLst>
            <pc:docMk/>
            <pc:sldMk cId="164421415" sldId="2007"/>
            <ac:spMk id="56" creationId="{2A832B6B-9868-46F7-BF0E-30B809FAB5B5}"/>
          </ac:spMkLst>
        </pc:spChg>
        <pc:spChg chg="mod">
          <ac:chgData name="Eldert Grootenboer" userId="3fe8758b2c2b58d2" providerId="LiveId" clId="{45897FA1-1A19-41AC-9DAF-64F6ACC83477}" dt="2020-06-03T11:24:28.496" v="1015"/>
          <ac:spMkLst>
            <pc:docMk/>
            <pc:sldMk cId="164421415" sldId="2007"/>
            <ac:spMk id="61" creationId="{EB77438E-57C0-4B6D-874C-EB7C2E950D4B}"/>
          </ac:spMkLst>
        </pc:spChg>
        <pc:spChg chg="mod">
          <ac:chgData name="Eldert Grootenboer" userId="3fe8758b2c2b58d2" providerId="LiveId" clId="{45897FA1-1A19-41AC-9DAF-64F6ACC83477}" dt="2020-06-03T11:26:09.270" v="1030" actId="207"/>
          <ac:spMkLst>
            <pc:docMk/>
            <pc:sldMk cId="164421415" sldId="2007"/>
            <ac:spMk id="62" creationId="{44CF7757-B78D-469B-AB9B-DBA031727A55}"/>
          </ac:spMkLst>
        </pc:spChg>
        <pc:grpChg chg="add mod">
          <ac:chgData name="Eldert Grootenboer" userId="3fe8758b2c2b58d2" providerId="LiveId" clId="{45897FA1-1A19-41AC-9DAF-64F6ACC83477}" dt="2020-06-03T11:24:28.496" v="1015"/>
          <ac:grpSpMkLst>
            <pc:docMk/>
            <pc:sldMk cId="164421415" sldId="2007"/>
            <ac:grpSpMk id="6" creationId="{58284FD6-E544-47FD-B6A1-FD03DA3F6821}"/>
          </ac:grpSpMkLst>
        </pc:grpChg>
        <pc:grpChg chg="mod">
          <ac:chgData name="Eldert Grootenboer" userId="3fe8758b2c2b58d2" providerId="LiveId" clId="{45897FA1-1A19-41AC-9DAF-64F6ACC83477}" dt="2020-06-03T11:24:28.496" v="1015"/>
          <ac:grpSpMkLst>
            <pc:docMk/>
            <pc:sldMk cId="164421415" sldId="2007"/>
            <ac:grpSpMk id="9" creationId="{034A2CFD-5909-4DC3-A909-D40EE8973F74}"/>
          </ac:grpSpMkLst>
        </pc:grpChg>
        <pc:grpChg chg="add mod">
          <ac:chgData name="Eldert Grootenboer" userId="3fe8758b2c2b58d2" providerId="LiveId" clId="{45897FA1-1A19-41AC-9DAF-64F6ACC83477}" dt="2020-06-03T11:24:28.496" v="1015"/>
          <ac:grpSpMkLst>
            <pc:docMk/>
            <pc:sldMk cId="164421415" sldId="2007"/>
            <ac:grpSpMk id="16" creationId="{7FA01223-F9D3-4853-817F-549F071A7CE5}"/>
          </ac:grpSpMkLst>
        </pc:grpChg>
        <pc:grpChg chg="add mod">
          <ac:chgData name="Eldert Grootenboer" userId="3fe8758b2c2b58d2" providerId="LiveId" clId="{45897FA1-1A19-41AC-9DAF-64F6ACC83477}" dt="2020-06-03T11:24:28.496" v="1015"/>
          <ac:grpSpMkLst>
            <pc:docMk/>
            <pc:sldMk cId="164421415" sldId="2007"/>
            <ac:grpSpMk id="19" creationId="{602FE967-D5F2-48F1-A59D-667B5CBA4678}"/>
          </ac:grpSpMkLst>
        </pc:grpChg>
        <pc:grpChg chg="add mod">
          <ac:chgData name="Eldert Grootenboer" userId="3fe8758b2c2b58d2" providerId="LiveId" clId="{45897FA1-1A19-41AC-9DAF-64F6ACC83477}" dt="2020-06-03T11:24:28.496" v="1015"/>
          <ac:grpSpMkLst>
            <pc:docMk/>
            <pc:sldMk cId="164421415" sldId="2007"/>
            <ac:grpSpMk id="22" creationId="{524276AE-B889-455A-BE47-F79460CED9B9}"/>
          </ac:grpSpMkLst>
        </pc:grpChg>
        <pc:grpChg chg="add mod">
          <ac:chgData name="Eldert Grootenboer" userId="3fe8758b2c2b58d2" providerId="LiveId" clId="{45897FA1-1A19-41AC-9DAF-64F6ACC83477}" dt="2020-06-03T11:24:28.496" v="1015"/>
          <ac:grpSpMkLst>
            <pc:docMk/>
            <pc:sldMk cId="164421415" sldId="2007"/>
            <ac:grpSpMk id="25" creationId="{7CCF555C-B121-47A0-A0F3-46286C972150}"/>
          </ac:grpSpMkLst>
        </pc:grpChg>
        <pc:grpChg chg="add mod">
          <ac:chgData name="Eldert Grootenboer" userId="3fe8758b2c2b58d2" providerId="LiveId" clId="{45897FA1-1A19-41AC-9DAF-64F6ACC83477}" dt="2020-06-03T11:24:28.496" v="1015"/>
          <ac:grpSpMkLst>
            <pc:docMk/>
            <pc:sldMk cId="164421415" sldId="2007"/>
            <ac:grpSpMk id="28" creationId="{72F2A61A-7813-460C-9749-DB148153E1BC}"/>
          </ac:grpSpMkLst>
        </pc:grpChg>
        <pc:grpChg chg="add mod">
          <ac:chgData name="Eldert Grootenboer" userId="3fe8758b2c2b58d2" providerId="LiveId" clId="{45897FA1-1A19-41AC-9DAF-64F6ACC83477}" dt="2020-06-03T11:24:28.496" v="1015"/>
          <ac:grpSpMkLst>
            <pc:docMk/>
            <pc:sldMk cId="164421415" sldId="2007"/>
            <ac:grpSpMk id="31" creationId="{3392F266-D440-4526-9E22-2A3A4AA66171}"/>
          </ac:grpSpMkLst>
        </pc:grpChg>
        <pc:grpChg chg="add mod">
          <ac:chgData name="Eldert Grootenboer" userId="3fe8758b2c2b58d2" providerId="LiveId" clId="{45897FA1-1A19-41AC-9DAF-64F6ACC83477}" dt="2020-06-03T11:24:28.496" v="1015"/>
          <ac:grpSpMkLst>
            <pc:docMk/>
            <pc:sldMk cId="164421415" sldId="2007"/>
            <ac:grpSpMk id="34" creationId="{789836DD-21BB-4E82-B176-27ED45374BB6}"/>
          </ac:grpSpMkLst>
        </pc:grpChg>
        <pc:grpChg chg="add mod">
          <ac:chgData name="Eldert Grootenboer" userId="3fe8758b2c2b58d2" providerId="LiveId" clId="{45897FA1-1A19-41AC-9DAF-64F6ACC83477}" dt="2020-06-03T11:24:28.496" v="1015"/>
          <ac:grpSpMkLst>
            <pc:docMk/>
            <pc:sldMk cId="164421415" sldId="2007"/>
            <ac:grpSpMk id="38" creationId="{9FC304AC-9E86-41BA-9882-FE1268C242EB}"/>
          </ac:grpSpMkLst>
        </pc:grpChg>
        <pc:grpChg chg="mod">
          <ac:chgData name="Eldert Grootenboer" userId="3fe8758b2c2b58d2" providerId="LiveId" clId="{45897FA1-1A19-41AC-9DAF-64F6ACC83477}" dt="2020-06-03T11:24:28.496" v="1015"/>
          <ac:grpSpMkLst>
            <pc:docMk/>
            <pc:sldMk cId="164421415" sldId="2007"/>
            <ac:grpSpMk id="41" creationId="{6E7D043F-BAB0-42CD-9B60-654E9F04FDCF}"/>
          </ac:grpSpMkLst>
        </pc:grpChg>
        <pc:grpChg chg="mod">
          <ac:chgData name="Eldert Grootenboer" userId="3fe8758b2c2b58d2" providerId="LiveId" clId="{45897FA1-1A19-41AC-9DAF-64F6ACC83477}" dt="2020-06-03T11:24:28.496" v="1015"/>
          <ac:grpSpMkLst>
            <pc:docMk/>
            <pc:sldMk cId="164421415" sldId="2007"/>
            <ac:grpSpMk id="43" creationId="{1046DC28-2883-4AD7-B357-2D18CD090CC6}"/>
          </ac:grpSpMkLst>
        </pc:grpChg>
        <pc:grpChg chg="mod">
          <ac:chgData name="Eldert Grootenboer" userId="3fe8758b2c2b58d2" providerId="LiveId" clId="{45897FA1-1A19-41AC-9DAF-64F6ACC83477}" dt="2020-06-03T11:24:28.496" v="1015"/>
          <ac:grpSpMkLst>
            <pc:docMk/>
            <pc:sldMk cId="164421415" sldId="2007"/>
            <ac:grpSpMk id="44" creationId="{F5CFAE98-373E-4D43-9CEC-9EEE78B7FCD5}"/>
          </ac:grpSpMkLst>
        </pc:grpChg>
        <pc:grpChg chg="add mod">
          <ac:chgData name="Eldert Grootenboer" userId="3fe8758b2c2b58d2" providerId="LiveId" clId="{45897FA1-1A19-41AC-9DAF-64F6ACC83477}" dt="2020-06-03T11:24:28.496" v="1015"/>
          <ac:grpSpMkLst>
            <pc:docMk/>
            <pc:sldMk cId="164421415" sldId="2007"/>
            <ac:grpSpMk id="49" creationId="{B10EF9A7-1739-44F8-A907-EB40D6B1C4C6}"/>
          </ac:grpSpMkLst>
        </pc:grpChg>
        <pc:grpChg chg="mod">
          <ac:chgData name="Eldert Grootenboer" userId="3fe8758b2c2b58d2" providerId="LiveId" clId="{45897FA1-1A19-41AC-9DAF-64F6ACC83477}" dt="2020-06-03T11:24:28.496" v="1015"/>
          <ac:grpSpMkLst>
            <pc:docMk/>
            <pc:sldMk cId="164421415" sldId="2007"/>
            <ac:grpSpMk id="50" creationId="{988413E0-55E5-446D-A278-16C0EBF16573}"/>
          </ac:grpSpMkLst>
        </pc:grpChg>
        <pc:grpChg chg="add mod">
          <ac:chgData name="Eldert Grootenboer" userId="3fe8758b2c2b58d2" providerId="LiveId" clId="{45897FA1-1A19-41AC-9DAF-64F6ACC83477}" dt="2020-06-03T11:24:28.496" v="1015"/>
          <ac:grpSpMkLst>
            <pc:docMk/>
            <pc:sldMk cId="164421415" sldId="2007"/>
            <ac:grpSpMk id="54" creationId="{EA338E0B-4731-454F-ADCA-7C06FEF2BA35}"/>
          </ac:grpSpMkLst>
        </pc:grpChg>
        <pc:grpChg chg="add mod">
          <ac:chgData name="Eldert Grootenboer" userId="3fe8758b2c2b58d2" providerId="LiveId" clId="{45897FA1-1A19-41AC-9DAF-64F6ACC83477}" dt="2020-06-03T11:24:28.496" v="1015"/>
          <ac:grpSpMkLst>
            <pc:docMk/>
            <pc:sldMk cId="164421415" sldId="2007"/>
            <ac:grpSpMk id="58" creationId="{F023C819-5F26-4CE1-A8A1-BFEFCAC6AAAD}"/>
          </ac:grpSpMkLst>
        </pc:grpChg>
        <pc:grpChg chg="mod">
          <ac:chgData name="Eldert Grootenboer" userId="3fe8758b2c2b58d2" providerId="LiveId" clId="{45897FA1-1A19-41AC-9DAF-64F6ACC83477}" dt="2020-06-03T11:24:28.496" v="1015"/>
          <ac:grpSpMkLst>
            <pc:docMk/>
            <pc:sldMk cId="164421415" sldId="2007"/>
            <ac:grpSpMk id="59" creationId="{802CEA19-2E21-475B-910B-00163A174E98}"/>
          </ac:grpSpMkLst>
        </pc:grpChg>
        <pc:picChg chg="mod">
          <ac:chgData name="Eldert Grootenboer" userId="3fe8758b2c2b58d2" providerId="LiveId" clId="{45897FA1-1A19-41AC-9DAF-64F6ACC83477}" dt="2020-06-03T11:24:28.496" v="1015"/>
          <ac:picMkLst>
            <pc:docMk/>
            <pc:sldMk cId="164421415" sldId="2007"/>
            <ac:picMk id="18" creationId="{3607B81F-28B4-4C18-BF49-0E0A9DDEAD5F}"/>
          </ac:picMkLst>
        </pc:picChg>
        <pc:picChg chg="mod">
          <ac:chgData name="Eldert Grootenboer" userId="3fe8758b2c2b58d2" providerId="LiveId" clId="{45897FA1-1A19-41AC-9DAF-64F6ACC83477}" dt="2020-06-03T11:24:28.496" v="1015"/>
          <ac:picMkLst>
            <pc:docMk/>
            <pc:sldMk cId="164421415" sldId="2007"/>
            <ac:picMk id="21" creationId="{6EC27C5E-C582-43AD-A17F-145F3CFCF8B4}"/>
          </ac:picMkLst>
        </pc:picChg>
        <pc:picChg chg="mod">
          <ac:chgData name="Eldert Grootenboer" userId="3fe8758b2c2b58d2" providerId="LiveId" clId="{45897FA1-1A19-41AC-9DAF-64F6ACC83477}" dt="2020-06-03T11:24:28.496" v="1015"/>
          <ac:picMkLst>
            <pc:docMk/>
            <pc:sldMk cId="164421415" sldId="2007"/>
            <ac:picMk id="24" creationId="{F6DDF7F2-5444-46DE-ABED-85DD3FA91A64}"/>
          </ac:picMkLst>
        </pc:picChg>
        <pc:picChg chg="mod">
          <ac:chgData name="Eldert Grootenboer" userId="3fe8758b2c2b58d2" providerId="LiveId" clId="{45897FA1-1A19-41AC-9DAF-64F6ACC83477}" dt="2020-06-03T11:24:28.496" v="1015"/>
          <ac:picMkLst>
            <pc:docMk/>
            <pc:sldMk cId="164421415" sldId="2007"/>
            <ac:picMk id="27" creationId="{1BA7ABDA-3C52-4B07-9729-1A9F147F6117}"/>
          </ac:picMkLst>
        </pc:picChg>
        <pc:picChg chg="mod">
          <ac:chgData name="Eldert Grootenboer" userId="3fe8758b2c2b58d2" providerId="LiveId" clId="{45897FA1-1A19-41AC-9DAF-64F6ACC83477}" dt="2020-06-03T11:24:28.496" v="1015"/>
          <ac:picMkLst>
            <pc:docMk/>
            <pc:sldMk cId="164421415" sldId="2007"/>
            <ac:picMk id="30" creationId="{B46214FE-BBBA-4E0E-9121-EE9B9F07E848}"/>
          </ac:picMkLst>
        </pc:picChg>
        <pc:picChg chg="mod">
          <ac:chgData name="Eldert Grootenboer" userId="3fe8758b2c2b58d2" providerId="LiveId" clId="{45897FA1-1A19-41AC-9DAF-64F6ACC83477}" dt="2020-06-03T11:24:28.496" v="1015"/>
          <ac:picMkLst>
            <pc:docMk/>
            <pc:sldMk cId="164421415" sldId="2007"/>
            <ac:picMk id="33" creationId="{CEF9978A-6C92-464F-9415-4C3CC13EF845}"/>
          </ac:picMkLst>
        </pc:picChg>
        <pc:picChg chg="mod">
          <ac:chgData name="Eldert Grootenboer" userId="3fe8758b2c2b58d2" providerId="LiveId" clId="{45897FA1-1A19-41AC-9DAF-64F6ACC83477}" dt="2020-06-03T11:24:28.496" v="1015"/>
          <ac:picMkLst>
            <pc:docMk/>
            <pc:sldMk cId="164421415" sldId="2007"/>
            <ac:picMk id="37" creationId="{2401A436-1040-4A32-8A47-3952623CA956}"/>
          </ac:picMkLst>
        </pc:picChg>
        <pc:picChg chg="mod">
          <ac:chgData name="Eldert Grootenboer" userId="3fe8758b2c2b58d2" providerId="LiveId" clId="{45897FA1-1A19-41AC-9DAF-64F6ACC83477}" dt="2020-06-03T11:24:28.496" v="1015"/>
          <ac:picMkLst>
            <pc:docMk/>
            <pc:sldMk cId="164421415" sldId="2007"/>
            <ac:picMk id="51" creationId="{C925CA26-DE3A-428E-AA97-87E585675006}"/>
          </ac:picMkLst>
        </pc:picChg>
        <pc:picChg chg="mod">
          <ac:chgData name="Eldert Grootenboer" userId="3fe8758b2c2b58d2" providerId="LiveId" clId="{45897FA1-1A19-41AC-9DAF-64F6ACC83477}" dt="2020-06-03T11:24:28.496" v="1015"/>
          <ac:picMkLst>
            <pc:docMk/>
            <pc:sldMk cId="164421415" sldId="2007"/>
            <ac:picMk id="57" creationId="{468356A7-34BC-4229-8AAC-9FFF22F3836C}"/>
          </ac:picMkLst>
        </pc:picChg>
        <pc:picChg chg="mod">
          <ac:chgData name="Eldert Grootenboer" userId="3fe8758b2c2b58d2" providerId="LiveId" clId="{45897FA1-1A19-41AC-9DAF-64F6ACC83477}" dt="2020-06-03T11:24:28.496" v="1015"/>
          <ac:picMkLst>
            <pc:docMk/>
            <pc:sldMk cId="164421415" sldId="2007"/>
            <ac:picMk id="60" creationId="{A0BED9A7-DBCE-4155-8843-491BC83B8DFE}"/>
          </ac:picMkLst>
        </pc:picChg>
        <pc:cxnChg chg="mod">
          <ac:chgData name="Eldert Grootenboer" userId="3fe8758b2c2b58d2" providerId="LiveId" clId="{45897FA1-1A19-41AC-9DAF-64F6ACC83477}" dt="2020-06-03T11:24:28.496" v="1015"/>
          <ac:cxnSpMkLst>
            <pc:docMk/>
            <pc:sldMk cId="164421415" sldId="2007"/>
            <ac:cxnSpMk id="45" creationId="{90DE62F6-C059-4863-99A2-1684BC561492}"/>
          </ac:cxnSpMkLst>
        </pc:cxnChg>
        <pc:cxnChg chg="mod">
          <ac:chgData name="Eldert Grootenboer" userId="3fe8758b2c2b58d2" providerId="LiveId" clId="{45897FA1-1A19-41AC-9DAF-64F6ACC83477}" dt="2020-06-03T11:24:28.496" v="1015"/>
          <ac:cxnSpMkLst>
            <pc:docMk/>
            <pc:sldMk cId="164421415" sldId="2007"/>
            <ac:cxnSpMk id="46" creationId="{3E0AEBE2-8C4B-4DEB-81C9-DEAAD6470011}"/>
          </ac:cxnSpMkLst>
        </pc:cxnChg>
        <pc:cxnChg chg="mod">
          <ac:chgData name="Eldert Grootenboer" userId="3fe8758b2c2b58d2" providerId="LiveId" clId="{45897FA1-1A19-41AC-9DAF-64F6ACC83477}" dt="2020-06-03T11:24:28.496" v="1015"/>
          <ac:cxnSpMkLst>
            <pc:docMk/>
            <pc:sldMk cId="164421415" sldId="2007"/>
            <ac:cxnSpMk id="47" creationId="{5C058DFC-B504-4110-BFAE-6A42FDBF586A}"/>
          </ac:cxnSpMkLst>
        </pc:cxnChg>
        <pc:cxnChg chg="mod">
          <ac:chgData name="Eldert Grootenboer" userId="3fe8758b2c2b58d2" providerId="LiveId" clId="{45897FA1-1A19-41AC-9DAF-64F6ACC83477}" dt="2020-06-03T11:24:28.496" v="1015"/>
          <ac:cxnSpMkLst>
            <pc:docMk/>
            <pc:sldMk cId="164421415" sldId="2007"/>
            <ac:cxnSpMk id="48" creationId="{D81745B4-F938-4064-AEDF-1272121D1857}"/>
          </ac:cxnSpMkLst>
        </pc:cxnChg>
      </pc:sldChg>
      <pc:sldChg chg="modSp add ord modTransition setBg modAnim">
        <pc:chgData name="Eldert Grootenboer" userId="3fe8758b2c2b58d2" providerId="LiveId" clId="{45897FA1-1A19-41AC-9DAF-64F6ACC83477}" dt="2020-06-03T12:51:21.038" v="1250"/>
        <pc:sldMkLst>
          <pc:docMk/>
          <pc:sldMk cId="3087752486" sldId="2008"/>
        </pc:sldMkLst>
        <pc:spChg chg="mod">
          <ac:chgData name="Eldert Grootenboer" userId="3fe8758b2c2b58d2" providerId="LiveId" clId="{45897FA1-1A19-41AC-9DAF-64F6ACC83477}" dt="2020-06-03T11:27:15.902" v="1037"/>
          <ac:spMkLst>
            <pc:docMk/>
            <pc:sldMk cId="3087752486" sldId="2008"/>
            <ac:spMk id="4" creationId="{0B909464-D891-4435-99B2-18AAB0C4B681}"/>
          </ac:spMkLst>
        </pc:spChg>
      </pc:sldChg>
      <pc:sldMasterChg chg="del delSldLayout">
        <pc:chgData name="Eldert Grootenboer" userId="3fe8758b2c2b58d2" providerId="LiveId" clId="{45897FA1-1A19-41AC-9DAF-64F6ACC83477}" dt="2020-06-03T09:18:15.542" v="235" actId="2696"/>
        <pc:sldMasterMkLst>
          <pc:docMk/>
          <pc:sldMasterMk cId="1044987156" sldId="2147483660"/>
        </pc:sldMasterMkLst>
        <pc:sldLayoutChg chg="del">
          <pc:chgData name="Eldert Grootenboer" userId="3fe8758b2c2b58d2" providerId="LiveId" clId="{45897FA1-1A19-41AC-9DAF-64F6ACC83477}" dt="2020-06-03T09:18:15.310" v="210" actId="2696"/>
          <pc:sldLayoutMkLst>
            <pc:docMk/>
            <pc:sldMasterMk cId="1044987156" sldId="2147483660"/>
            <pc:sldLayoutMk cId="246821177" sldId="2147483661"/>
          </pc:sldLayoutMkLst>
        </pc:sldLayoutChg>
        <pc:sldLayoutChg chg="del">
          <pc:chgData name="Eldert Grootenboer" userId="3fe8758b2c2b58d2" providerId="LiveId" clId="{45897FA1-1A19-41AC-9DAF-64F6ACC83477}" dt="2020-06-03T09:18:15.315" v="211" actId="2696"/>
          <pc:sldLayoutMkLst>
            <pc:docMk/>
            <pc:sldMasterMk cId="1044987156" sldId="2147483660"/>
            <pc:sldLayoutMk cId="2448399492" sldId="2147483662"/>
          </pc:sldLayoutMkLst>
        </pc:sldLayoutChg>
        <pc:sldLayoutChg chg="del">
          <pc:chgData name="Eldert Grootenboer" userId="3fe8758b2c2b58d2" providerId="LiveId" clId="{45897FA1-1A19-41AC-9DAF-64F6ACC83477}" dt="2020-06-03T09:18:15.322" v="212" actId="2696"/>
          <pc:sldLayoutMkLst>
            <pc:docMk/>
            <pc:sldMasterMk cId="1044987156" sldId="2147483660"/>
            <pc:sldLayoutMk cId="3126317243" sldId="2147483663"/>
          </pc:sldLayoutMkLst>
        </pc:sldLayoutChg>
        <pc:sldLayoutChg chg="del">
          <pc:chgData name="Eldert Grootenboer" userId="3fe8758b2c2b58d2" providerId="LiveId" clId="{45897FA1-1A19-41AC-9DAF-64F6ACC83477}" dt="2020-06-03T09:18:15.327" v="213" actId="2696"/>
          <pc:sldLayoutMkLst>
            <pc:docMk/>
            <pc:sldMasterMk cId="1044987156" sldId="2147483660"/>
            <pc:sldLayoutMk cId="3865502303" sldId="2147483664"/>
          </pc:sldLayoutMkLst>
        </pc:sldLayoutChg>
        <pc:sldLayoutChg chg="del">
          <pc:chgData name="Eldert Grootenboer" userId="3fe8758b2c2b58d2" providerId="LiveId" clId="{45897FA1-1A19-41AC-9DAF-64F6ACC83477}" dt="2020-06-03T09:18:15.331" v="214" actId="2696"/>
          <pc:sldLayoutMkLst>
            <pc:docMk/>
            <pc:sldMasterMk cId="1044987156" sldId="2147483660"/>
            <pc:sldLayoutMk cId="2975042941" sldId="2147483665"/>
          </pc:sldLayoutMkLst>
        </pc:sldLayoutChg>
        <pc:sldLayoutChg chg="del">
          <pc:chgData name="Eldert Grootenboer" userId="3fe8758b2c2b58d2" providerId="LiveId" clId="{45897FA1-1A19-41AC-9DAF-64F6ACC83477}" dt="2020-06-03T09:18:15.335" v="215" actId="2696"/>
          <pc:sldLayoutMkLst>
            <pc:docMk/>
            <pc:sldMasterMk cId="1044987156" sldId="2147483660"/>
            <pc:sldLayoutMk cId="3794564451" sldId="2147483666"/>
          </pc:sldLayoutMkLst>
        </pc:sldLayoutChg>
        <pc:sldLayoutChg chg="del">
          <pc:chgData name="Eldert Grootenboer" userId="3fe8758b2c2b58d2" providerId="LiveId" clId="{45897FA1-1A19-41AC-9DAF-64F6ACC83477}" dt="2020-06-03T09:18:15.342" v="216" actId="2696"/>
          <pc:sldLayoutMkLst>
            <pc:docMk/>
            <pc:sldMasterMk cId="1044987156" sldId="2147483660"/>
            <pc:sldLayoutMk cId="4254971431" sldId="2147483667"/>
          </pc:sldLayoutMkLst>
        </pc:sldLayoutChg>
        <pc:sldLayoutChg chg="del">
          <pc:chgData name="Eldert Grootenboer" userId="3fe8758b2c2b58d2" providerId="LiveId" clId="{45897FA1-1A19-41AC-9DAF-64F6ACC83477}" dt="2020-06-03T09:18:15.347" v="217" actId="2696"/>
          <pc:sldLayoutMkLst>
            <pc:docMk/>
            <pc:sldMasterMk cId="1044987156" sldId="2147483660"/>
            <pc:sldLayoutMk cId="1491035940" sldId="2147483668"/>
          </pc:sldLayoutMkLst>
        </pc:sldLayoutChg>
        <pc:sldLayoutChg chg="del">
          <pc:chgData name="Eldert Grootenboer" userId="3fe8758b2c2b58d2" providerId="LiveId" clId="{45897FA1-1A19-41AC-9DAF-64F6ACC83477}" dt="2020-06-03T09:18:15.352" v="218" actId="2696"/>
          <pc:sldLayoutMkLst>
            <pc:docMk/>
            <pc:sldMasterMk cId="1044987156" sldId="2147483660"/>
            <pc:sldLayoutMk cId="2588089168" sldId="2147483669"/>
          </pc:sldLayoutMkLst>
        </pc:sldLayoutChg>
        <pc:sldLayoutChg chg="del">
          <pc:chgData name="Eldert Grootenboer" userId="3fe8758b2c2b58d2" providerId="LiveId" clId="{45897FA1-1A19-41AC-9DAF-64F6ACC83477}" dt="2020-06-03T09:18:15.370" v="219" actId="2696"/>
          <pc:sldLayoutMkLst>
            <pc:docMk/>
            <pc:sldMasterMk cId="1044987156" sldId="2147483660"/>
            <pc:sldLayoutMk cId="2686714836" sldId="2147483670"/>
          </pc:sldLayoutMkLst>
        </pc:sldLayoutChg>
        <pc:sldLayoutChg chg="del">
          <pc:chgData name="Eldert Grootenboer" userId="3fe8758b2c2b58d2" providerId="LiveId" clId="{45897FA1-1A19-41AC-9DAF-64F6ACC83477}" dt="2020-06-03T09:18:15.376" v="220" actId="2696"/>
          <pc:sldLayoutMkLst>
            <pc:docMk/>
            <pc:sldMasterMk cId="1044987156" sldId="2147483660"/>
            <pc:sldLayoutMk cId="3569213633" sldId="2147483671"/>
          </pc:sldLayoutMkLst>
        </pc:sldLayoutChg>
        <pc:sldLayoutChg chg="del">
          <pc:chgData name="Eldert Grootenboer" userId="3fe8758b2c2b58d2" providerId="LiveId" clId="{45897FA1-1A19-41AC-9DAF-64F6ACC83477}" dt="2020-06-03T09:18:15.381" v="221" actId="2696"/>
          <pc:sldLayoutMkLst>
            <pc:docMk/>
            <pc:sldMasterMk cId="1044987156" sldId="2147483660"/>
            <pc:sldLayoutMk cId="4071361794" sldId="2147483672"/>
          </pc:sldLayoutMkLst>
        </pc:sldLayoutChg>
        <pc:sldLayoutChg chg="del">
          <pc:chgData name="Eldert Grootenboer" userId="3fe8758b2c2b58d2" providerId="LiveId" clId="{45897FA1-1A19-41AC-9DAF-64F6ACC83477}" dt="2020-06-03T09:18:15.388" v="222" actId="2696"/>
          <pc:sldLayoutMkLst>
            <pc:docMk/>
            <pc:sldMasterMk cId="1044987156" sldId="2147483660"/>
            <pc:sldLayoutMk cId="241865861" sldId="2147483673"/>
          </pc:sldLayoutMkLst>
        </pc:sldLayoutChg>
        <pc:sldLayoutChg chg="del">
          <pc:chgData name="Eldert Grootenboer" userId="3fe8758b2c2b58d2" providerId="LiveId" clId="{45897FA1-1A19-41AC-9DAF-64F6ACC83477}" dt="2020-06-03T09:18:15.403" v="223" actId="2696"/>
          <pc:sldLayoutMkLst>
            <pc:docMk/>
            <pc:sldMasterMk cId="1044987156" sldId="2147483660"/>
            <pc:sldLayoutMk cId="3515975638" sldId="2147483674"/>
          </pc:sldLayoutMkLst>
        </pc:sldLayoutChg>
        <pc:sldLayoutChg chg="del">
          <pc:chgData name="Eldert Grootenboer" userId="3fe8758b2c2b58d2" providerId="LiveId" clId="{45897FA1-1A19-41AC-9DAF-64F6ACC83477}" dt="2020-06-03T09:18:15.408" v="224" actId="2696"/>
          <pc:sldLayoutMkLst>
            <pc:docMk/>
            <pc:sldMasterMk cId="1044987156" sldId="2147483660"/>
            <pc:sldLayoutMk cId="3867835055" sldId="2147483675"/>
          </pc:sldLayoutMkLst>
        </pc:sldLayoutChg>
        <pc:sldLayoutChg chg="del">
          <pc:chgData name="Eldert Grootenboer" userId="3fe8758b2c2b58d2" providerId="LiveId" clId="{45897FA1-1A19-41AC-9DAF-64F6ACC83477}" dt="2020-06-03T09:18:15.412" v="225" actId="2696"/>
          <pc:sldLayoutMkLst>
            <pc:docMk/>
            <pc:sldMasterMk cId="1044987156" sldId="2147483660"/>
            <pc:sldLayoutMk cId="723310737" sldId="2147483676"/>
          </pc:sldLayoutMkLst>
        </pc:sldLayoutChg>
        <pc:sldLayoutChg chg="del">
          <pc:chgData name="Eldert Grootenboer" userId="3fe8758b2c2b58d2" providerId="LiveId" clId="{45897FA1-1A19-41AC-9DAF-64F6ACC83477}" dt="2020-06-03T09:18:15.437" v="226" actId="2696"/>
          <pc:sldLayoutMkLst>
            <pc:docMk/>
            <pc:sldMasterMk cId="1044987156" sldId="2147483660"/>
            <pc:sldLayoutMk cId="3042378130" sldId="2147483677"/>
          </pc:sldLayoutMkLst>
        </pc:sldLayoutChg>
        <pc:sldLayoutChg chg="del">
          <pc:chgData name="Eldert Grootenboer" userId="3fe8758b2c2b58d2" providerId="LiveId" clId="{45897FA1-1A19-41AC-9DAF-64F6ACC83477}" dt="2020-06-03T09:18:15.444" v="227" actId="2696"/>
          <pc:sldLayoutMkLst>
            <pc:docMk/>
            <pc:sldMasterMk cId="1044987156" sldId="2147483660"/>
            <pc:sldLayoutMk cId="3059778554" sldId="2147483678"/>
          </pc:sldLayoutMkLst>
        </pc:sldLayoutChg>
        <pc:sldLayoutChg chg="del">
          <pc:chgData name="Eldert Grootenboer" userId="3fe8758b2c2b58d2" providerId="LiveId" clId="{45897FA1-1A19-41AC-9DAF-64F6ACC83477}" dt="2020-06-03T09:18:15.449" v="228" actId="2696"/>
          <pc:sldLayoutMkLst>
            <pc:docMk/>
            <pc:sldMasterMk cId="1044987156" sldId="2147483660"/>
            <pc:sldLayoutMk cId="170472520" sldId="2147483679"/>
          </pc:sldLayoutMkLst>
        </pc:sldLayoutChg>
        <pc:sldLayoutChg chg="del">
          <pc:chgData name="Eldert Grootenboer" userId="3fe8758b2c2b58d2" providerId="LiveId" clId="{45897FA1-1A19-41AC-9DAF-64F6ACC83477}" dt="2020-06-03T09:18:15.454" v="229" actId="2696"/>
          <pc:sldLayoutMkLst>
            <pc:docMk/>
            <pc:sldMasterMk cId="1044987156" sldId="2147483660"/>
            <pc:sldLayoutMk cId="2340825822" sldId="2147483680"/>
          </pc:sldLayoutMkLst>
        </pc:sldLayoutChg>
        <pc:sldLayoutChg chg="del">
          <pc:chgData name="Eldert Grootenboer" userId="3fe8758b2c2b58d2" providerId="LiveId" clId="{45897FA1-1A19-41AC-9DAF-64F6ACC83477}" dt="2020-06-03T09:18:15.489" v="230" actId="2696"/>
          <pc:sldLayoutMkLst>
            <pc:docMk/>
            <pc:sldMasterMk cId="1044987156" sldId="2147483660"/>
            <pc:sldLayoutMk cId="1153202092" sldId="2147483707"/>
          </pc:sldLayoutMkLst>
        </pc:sldLayoutChg>
        <pc:sldLayoutChg chg="del">
          <pc:chgData name="Eldert Grootenboer" userId="3fe8758b2c2b58d2" providerId="LiveId" clId="{45897FA1-1A19-41AC-9DAF-64F6ACC83477}" dt="2020-06-03T09:18:15.499" v="231" actId="2696"/>
          <pc:sldLayoutMkLst>
            <pc:docMk/>
            <pc:sldMasterMk cId="1044987156" sldId="2147483660"/>
            <pc:sldLayoutMk cId="3065160269" sldId="2147483708"/>
          </pc:sldLayoutMkLst>
        </pc:sldLayoutChg>
        <pc:sldLayoutChg chg="del">
          <pc:chgData name="Eldert Grootenboer" userId="3fe8758b2c2b58d2" providerId="LiveId" clId="{45897FA1-1A19-41AC-9DAF-64F6ACC83477}" dt="2020-06-03T09:18:15.508" v="232" actId="2696"/>
          <pc:sldLayoutMkLst>
            <pc:docMk/>
            <pc:sldMasterMk cId="1044987156" sldId="2147483660"/>
            <pc:sldLayoutMk cId="2249498920" sldId="2147483709"/>
          </pc:sldLayoutMkLst>
        </pc:sldLayoutChg>
        <pc:sldLayoutChg chg="del">
          <pc:chgData name="Eldert Grootenboer" userId="3fe8758b2c2b58d2" providerId="LiveId" clId="{45897FA1-1A19-41AC-9DAF-64F6ACC83477}" dt="2020-06-03T09:18:15.521" v="233" actId="2696"/>
          <pc:sldLayoutMkLst>
            <pc:docMk/>
            <pc:sldMasterMk cId="1044987156" sldId="2147483660"/>
            <pc:sldLayoutMk cId="428606429" sldId="2147483710"/>
          </pc:sldLayoutMkLst>
        </pc:sldLayoutChg>
        <pc:sldLayoutChg chg="del">
          <pc:chgData name="Eldert Grootenboer" userId="3fe8758b2c2b58d2" providerId="LiveId" clId="{45897FA1-1A19-41AC-9DAF-64F6ACC83477}" dt="2020-06-03T09:18:15.529" v="234" actId="2696"/>
          <pc:sldLayoutMkLst>
            <pc:docMk/>
            <pc:sldMasterMk cId="1044987156" sldId="2147483660"/>
            <pc:sldLayoutMk cId="2203177642" sldId="2147483711"/>
          </pc:sldLayoutMkLst>
        </pc:sldLayoutChg>
      </pc:sldMasterChg>
      <pc:sldMasterChg chg="modSp modSldLayout">
        <pc:chgData name="Eldert Grootenboer" userId="3fe8758b2c2b58d2" providerId="LiveId" clId="{45897FA1-1A19-41AC-9DAF-64F6ACC83477}" dt="2020-06-03T09:50:04.871" v="538"/>
        <pc:sldMasterMkLst>
          <pc:docMk/>
          <pc:sldMasterMk cId="863222570" sldId="2147483681"/>
        </pc:sldMasterMkLst>
        <pc:spChg chg="mod">
          <ac:chgData name="Eldert Grootenboer" userId="3fe8758b2c2b58d2" providerId="LiveId" clId="{45897FA1-1A19-41AC-9DAF-64F6ACC83477}" dt="2020-06-03T09:35:35.390" v="438" actId="404"/>
          <ac:spMkLst>
            <pc:docMk/>
            <pc:sldMasterMk cId="863222570" sldId="2147483681"/>
            <ac:spMk id="4" creationId="{00000000-0000-0000-0000-000000000000}"/>
          </ac:spMkLst>
        </pc:spChg>
        <pc:sldLayoutChg chg="modSp">
          <pc:chgData name="Eldert Grootenboer" userId="3fe8758b2c2b58d2" providerId="LiveId" clId="{45897FA1-1A19-41AC-9DAF-64F6ACC83477}" dt="2020-06-03T09:50:04.871" v="538"/>
          <pc:sldLayoutMkLst>
            <pc:docMk/>
            <pc:sldMasterMk cId="863222570" sldId="2147483681"/>
            <pc:sldLayoutMk cId="1189412574" sldId="2147483688"/>
          </pc:sldLayoutMkLst>
          <pc:spChg chg="mod">
            <ac:chgData name="Eldert Grootenboer" userId="3fe8758b2c2b58d2" providerId="LiveId" clId="{45897FA1-1A19-41AC-9DAF-64F6ACC83477}" dt="2020-06-03T09:50:04.871" v="538"/>
            <ac:spMkLst>
              <pc:docMk/>
              <pc:sldMasterMk cId="863222570" sldId="2147483681"/>
              <pc:sldLayoutMk cId="1189412574" sldId="2147483688"/>
              <ac:spMk id="4" creationId="{00000000-0000-0000-0000-000000000000}"/>
            </ac:spMkLst>
          </pc:spChg>
        </pc:sldLayoutChg>
        <pc:sldLayoutChg chg="addSp modSp mod setBg">
          <pc:chgData name="Eldert Grootenboer" userId="3fe8758b2c2b58d2" providerId="LiveId" clId="{45897FA1-1A19-41AC-9DAF-64F6ACC83477}" dt="2020-06-03T09:40:29.627" v="477"/>
          <pc:sldLayoutMkLst>
            <pc:docMk/>
            <pc:sldMasterMk cId="863222570" sldId="2147483681"/>
            <pc:sldLayoutMk cId="463439977" sldId="2147483705"/>
          </pc:sldLayoutMkLst>
          <pc:spChg chg="mod">
            <ac:chgData name="Eldert Grootenboer" userId="3fe8758b2c2b58d2" providerId="LiveId" clId="{45897FA1-1A19-41AC-9DAF-64F6ACC83477}" dt="2020-06-03T09:39:48.994" v="473" actId="122"/>
            <ac:spMkLst>
              <pc:docMk/>
              <pc:sldMasterMk cId="863222570" sldId="2147483681"/>
              <pc:sldLayoutMk cId="463439977" sldId="2147483705"/>
              <ac:spMk id="2" creationId="{00000000-0000-0000-0000-000000000000}"/>
            </ac:spMkLst>
          </pc:spChg>
          <pc:spChg chg="mod">
            <ac:chgData name="Eldert Grootenboer" userId="3fe8758b2c2b58d2" providerId="LiveId" clId="{45897FA1-1A19-41AC-9DAF-64F6ACC83477}" dt="2020-06-03T09:27:04.709" v="380" actId="207"/>
            <ac:spMkLst>
              <pc:docMk/>
              <pc:sldMasterMk cId="863222570" sldId="2147483681"/>
              <pc:sldLayoutMk cId="463439977" sldId="2147483705"/>
              <ac:spMk id="3" creationId="{00000000-0000-0000-0000-000000000000}"/>
            </ac:spMkLst>
          </pc:spChg>
          <pc:spChg chg="add mod">
            <ac:chgData name="Eldert Grootenboer" userId="3fe8758b2c2b58d2" providerId="LiveId" clId="{45897FA1-1A19-41AC-9DAF-64F6ACC83477}" dt="2020-06-03T09:38:35.698" v="466" actId="12"/>
            <ac:spMkLst>
              <pc:docMk/>
              <pc:sldMasterMk cId="863222570" sldId="2147483681"/>
              <pc:sldLayoutMk cId="463439977" sldId="2147483705"/>
              <ac:spMk id="4" creationId="{178B6BFF-CA12-4F40-9338-171B2B283BBF}"/>
            </ac:spMkLst>
          </pc:spChg>
        </pc:sldLayoutChg>
        <pc:sldLayoutChg chg="modSp mod">
          <pc:chgData name="Eldert Grootenboer" userId="3fe8758b2c2b58d2" providerId="LiveId" clId="{45897FA1-1A19-41AC-9DAF-64F6ACC83477}" dt="2020-06-03T09:44:54.404" v="511" actId="14100"/>
          <pc:sldLayoutMkLst>
            <pc:docMk/>
            <pc:sldMasterMk cId="863222570" sldId="2147483681"/>
            <pc:sldLayoutMk cId="1019460712" sldId="2147483761"/>
          </pc:sldLayoutMkLst>
          <pc:spChg chg="mod">
            <ac:chgData name="Eldert Grootenboer" userId="3fe8758b2c2b58d2" providerId="LiveId" clId="{45897FA1-1A19-41AC-9DAF-64F6ACC83477}" dt="2020-06-03T09:44:54.404" v="511" actId="14100"/>
            <ac:spMkLst>
              <pc:docMk/>
              <pc:sldMasterMk cId="863222570" sldId="2147483681"/>
              <pc:sldLayoutMk cId="1019460712" sldId="2147483761"/>
              <ac:spMk id="2" creationId="{00000000-0000-0000-0000-000000000000}"/>
            </ac:spMkLst>
          </pc:spChg>
          <pc:spChg chg="mod">
            <ac:chgData name="Eldert Grootenboer" userId="3fe8758b2c2b58d2" providerId="LiveId" clId="{45897FA1-1A19-41AC-9DAF-64F6ACC83477}" dt="2020-06-03T09:44:49.557" v="510" actId="1076"/>
            <ac:spMkLst>
              <pc:docMk/>
              <pc:sldMasterMk cId="863222570" sldId="2147483681"/>
              <pc:sldLayoutMk cId="1019460712" sldId="2147483761"/>
              <ac:spMk id="3" creationId="{00000000-0000-0000-0000-000000000000}"/>
            </ac:spMkLst>
          </pc:spChg>
        </pc:sldLayoutChg>
      </pc:sldMasterChg>
      <pc:sldMasterChg chg="del delSldLayout">
        <pc:chgData name="Eldert Grootenboer" userId="3fe8758b2c2b58d2" providerId="LiveId" clId="{45897FA1-1A19-41AC-9DAF-64F6ACC83477}" dt="2020-06-03T09:18:23.270" v="259" actId="2696"/>
        <pc:sldMasterMkLst>
          <pc:docMk/>
          <pc:sldMasterMk cId="3704888918" sldId="2147483712"/>
        </pc:sldMasterMkLst>
        <pc:sldLayoutChg chg="del">
          <pc:chgData name="Eldert Grootenboer" userId="3fe8758b2c2b58d2" providerId="LiveId" clId="{45897FA1-1A19-41AC-9DAF-64F6ACC83477}" dt="2020-06-03T09:18:23.133" v="236" actId="2696"/>
          <pc:sldLayoutMkLst>
            <pc:docMk/>
            <pc:sldMasterMk cId="3704888918" sldId="2147483712"/>
            <pc:sldLayoutMk cId="2739506951" sldId="2147483713"/>
          </pc:sldLayoutMkLst>
        </pc:sldLayoutChg>
        <pc:sldLayoutChg chg="del">
          <pc:chgData name="Eldert Grootenboer" userId="3fe8758b2c2b58d2" providerId="LiveId" clId="{45897FA1-1A19-41AC-9DAF-64F6ACC83477}" dt="2020-06-03T09:18:23.137" v="237" actId="2696"/>
          <pc:sldLayoutMkLst>
            <pc:docMk/>
            <pc:sldMasterMk cId="3704888918" sldId="2147483712"/>
            <pc:sldLayoutMk cId="3498464605" sldId="2147483714"/>
          </pc:sldLayoutMkLst>
        </pc:sldLayoutChg>
        <pc:sldLayoutChg chg="del">
          <pc:chgData name="Eldert Grootenboer" userId="3fe8758b2c2b58d2" providerId="LiveId" clId="{45897FA1-1A19-41AC-9DAF-64F6ACC83477}" dt="2020-06-03T09:18:23.140" v="238" actId="2696"/>
          <pc:sldLayoutMkLst>
            <pc:docMk/>
            <pc:sldMasterMk cId="3704888918" sldId="2147483712"/>
            <pc:sldLayoutMk cId="3479329612" sldId="2147483715"/>
          </pc:sldLayoutMkLst>
        </pc:sldLayoutChg>
        <pc:sldLayoutChg chg="del">
          <pc:chgData name="Eldert Grootenboer" userId="3fe8758b2c2b58d2" providerId="LiveId" clId="{45897FA1-1A19-41AC-9DAF-64F6ACC83477}" dt="2020-06-03T09:18:23.146" v="239" actId="2696"/>
          <pc:sldLayoutMkLst>
            <pc:docMk/>
            <pc:sldMasterMk cId="3704888918" sldId="2147483712"/>
            <pc:sldLayoutMk cId="1371758207" sldId="2147483716"/>
          </pc:sldLayoutMkLst>
        </pc:sldLayoutChg>
        <pc:sldLayoutChg chg="del">
          <pc:chgData name="Eldert Grootenboer" userId="3fe8758b2c2b58d2" providerId="LiveId" clId="{45897FA1-1A19-41AC-9DAF-64F6ACC83477}" dt="2020-06-03T09:18:23.150" v="240" actId="2696"/>
          <pc:sldLayoutMkLst>
            <pc:docMk/>
            <pc:sldMasterMk cId="3704888918" sldId="2147483712"/>
            <pc:sldLayoutMk cId="2798048173" sldId="2147483717"/>
          </pc:sldLayoutMkLst>
        </pc:sldLayoutChg>
        <pc:sldLayoutChg chg="del">
          <pc:chgData name="Eldert Grootenboer" userId="3fe8758b2c2b58d2" providerId="LiveId" clId="{45897FA1-1A19-41AC-9DAF-64F6ACC83477}" dt="2020-06-03T09:18:23.153" v="241" actId="2696"/>
          <pc:sldLayoutMkLst>
            <pc:docMk/>
            <pc:sldMasterMk cId="3704888918" sldId="2147483712"/>
            <pc:sldLayoutMk cId="1766293025" sldId="2147483718"/>
          </pc:sldLayoutMkLst>
        </pc:sldLayoutChg>
        <pc:sldLayoutChg chg="del">
          <pc:chgData name="Eldert Grootenboer" userId="3fe8758b2c2b58d2" providerId="LiveId" clId="{45897FA1-1A19-41AC-9DAF-64F6ACC83477}" dt="2020-06-03T09:18:23.158" v="242" actId="2696"/>
          <pc:sldLayoutMkLst>
            <pc:docMk/>
            <pc:sldMasterMk cId="3704888918" sldId="2147483712"/>
            <pc:sldLayoutMk cId="4107163247" sldId="2147483719"/>
          </pc:sldLayoutMkLst>
        </pc:sldLayoutChg>
        <pc:sldLayoutChg chg="del">
          <pc:chgData name="Eldert Grootenboer" userId="3fe8758b2c2b58d2" providerId="LiveId" clId="{45897FA1-1A19-41AC-9DAF-64F6ACC83477}" dt="2020-06-03T09:18:23.167" v="243" actId="2696"/>
          <pc:sldLayoutMkLst>
            <pc:docMk/>
            <pc:sldMasterMk cId="3704888918" sldId="2147483712"/>
            <pc:sldLayoutMk cId="2550749618" sldId="2147483720"/>
          </pc:sldLayoutMkLst>
        </pc:sldLayoutChg>
        <pc:sldLayoutChg chg="del">
          <pc:chgData name="Eldert Grootenboer" userId="3fe8758b2c2b58d2" providerId="LiveId" clId="{45897FA1-1A19-41AC-9DAF-64F6ACC83477}" dt="2020-06-03T09:18:23.171" v="244" actId="2696"/>
          <pc:sldLayoutMkLst>
            <pc:docMk/>
            <pc:sldMasterMk cId="3704888918" sldId="2147483712"/>
            <pc:sldLayoutMk cId="3919095097" sldId="2147483721"/>
          </pc:sldLayoutMkLst>
        </pc:sldLayoutChg>
        <pc:sldLayoutChg chg="del">
          <pc:chgData name="Eldert Grootenboer" userId="3fe8758b2c2b58d2" providerId="LiveId" clId="{45897FA1-1A19-41AC-9DAF-64F6ACC83477}" dt="2020-06-03T09:18:23.182" v="245" actId="2696"/>
          <pc:sldLayoutMkLst>
            <pc:docMk/>
            <pc:sldMasterMk cId="3704888918" sldId="2147483712"/>
            <pc:sldLayoutMk cId="2267408379" sldId="2147483722"/>
          </pc:sldLayoutMkLst>
        </pc:sldLayoutChg>
        <pc:sldLayoutChg chg="del">
          <pc:chgData name="Eldert Grootenboer" userId="3fe8758b2c2b58d2" providerId="LiveId" clId="{45897FA1-1A19-41AC-9DAF-64F6ACC83477}" dt="2020-06-03T09:18:23.187" v="246" actId="2696"/>
          <pc:sldLayoutMkLst>
            <pc:docMk/>
            <pc:sldMasterMk cId="3704888918" sldId="2147483712"/>
            <pc:sldLayoutMk cId="2903922418" sldId="2147483723"/>
          </pc:sldLayoutMkLst>
        </pc:sldLayoutChg>
        <pc:sldLayoutChg chg="del">
          <pc:chgData name="Eldert Grootenboer" userId="3fe8758b2c2b58d2" providerId="LiveId" clId="{45897FA1-1A19-41AC-9DAF-64F6ACC83477}" dt="2020-06-03T09:18:23.193" v="247" actId="2696"/>
          <pc:sldLayoutMkLst>
            <pc:docMk/>
            <pc:sldMasterMk cId="3704888918" sldId="2147483712"/>
            <pc:sldLayoutMk cId="2376711519" sldId="2147483724"/>
          </pc:sldLayoutMkLst>
        </pc:sldLayoutChg>
        <pc:sldLayoutChg chg="del">
          <pc:chgData name="Eldert Grootenboer" userId="3fe8758b2c2b58d2" providerId="LiveId" clId="{45897FA1-1A19-41AC-9DAF-64F6ACC83477}" dt="2020-06-03T09:18:23.199" v="248" actId="2696"/>
          <pc:sldLayoutMkLst>
            <pc:docMk/>
            <pc:sldMasterMk cId="3704888918" sldId="2147483712"/>
            <pc:sldLayoutMk cId="4029791502" sldId="2147483725"/>
          </pc:sldLayoutMkLst>
        </pc:sldLayoutChg>
        <pc:sldLayoutChg chg="del">
          <pc:chgData name="Eldert Grootenboer" userId="3fe8758b2c2b58d2" providerId="LiveId" clId="{45897FA1-1A19-41AC-9DAF-64F6ACC83477}" dt="2020-06-03T09:18:23.202" v="249" actId="2696"/>
          <pc:sldLayoutMkLst>
            <pc:docMk/>
            <pc:sldMasterMk cId="3704888918" sldId="2147483712"/>
            <pc:sldLayoutMk cId="546338195" sldId="2147483726"/>
          </pc:sldLayoutMkLst>
        </pc:sldLayoutChg>
        <pc:sldLayoutChg chg="del">
          <pc:chgData name="Eldert Grootenboer" userId="3fe8758b2c2b58d2" providerId="LiveId" clId="{45897FA1-1A19-41AC-9DAF-64F6ACC83477}" dt="2020-06-03T09:18:23.205" v="250" actId="2696"/>
          <pc:sldLayoutMkLst>
            <pc:docMk/>
            <pc:sldMasterMk cId="3704888918" sldId="2147483712"/>
            <pc:sldLayoutMk cId="2110207215" sldId="2147483727"/>
          </pc:sldLayoutMkLst>
        </pc:sldLayoutChg>
        <pc:sldLayoutChg chg="del">
          <pc:chgData name="Eldert Grootenboer" userId="3fe8758b2c2b58d2" providerId="LiveId" clId="{45897FA1-1A19-41AC-9DAF-64F6ACC83477}" dt="2020-06-03T09:18:23.213" v="251" actId="2696"/>
          <pc:sldLayoutMkLst>
            <pc:docMk/>
            <pc:sldMasterMk cId="3704888918" sldId="2147483712"/>
            <pc:sldLayoutMk cId="2620448756" sldId="2147483728"/>
          </pc:sldLayoutMkLst>
        </pc:sldLayoutChg>
        <pc:sldLayoutChg chg="del">
          <pc:chgData name="Eldert Grootenboer" userId="3fe8758b2c2b58d2" providerId="LiveId" clId="{45897FA1-1A19-41AC-9DAF-64F6ACC83477}" dt="2020-06-03T09:18:23.217" v="252" actId="2696"/>
          <pc:sldLayoutMkLst>
            <pc:docMk/>
            <pc:sldMasterMk cId="3704888918" sldId="2147483712"/>
            <pc:sldLayoutMk cId="2159481626" sldId="2147483729"/>
          </pc:sldLayoutMkLst>
        </pc:sldLayoutChg>
        <pc:sldLayoutChg chg="del">
          <pc:chgData name="Eldert Grootenboer" userId="3fe8758b2c2b58d2" providerId="LiveId" clId="{45897FA1-1A19-41AC-9DAF-64F6ACC83477}" dt="2020-06-03T09:18:23.221" v="253" actId="2696"/>
          <pc:sldLayoutMkLst>
            <pc:docMk/>
            <pc:sldMasterMk cId="3704888918" sldId="2147483712"/>
            <pc:sldLayoutMk cId="2783198267" sldId="2147483730"/>
          </pc:sldLayoutMkLst>
        </pc:sldLayoutChg>
        <pc:sldLayoutChg chg="del">
          <pc:chgData name="Eldert Grootenboer" userId="3fe8758b2c2b58d2" providerId="LiveId" clId="{45897FA1-1A19-41AC-9DAF-64F6ACC83477}" dt="2020-06-03T09:18:23.231" v="254" actId="2696"/>
          <pc:sldLayoutMkLst>
            <pc:docMk/>
            <pc:sldMasterMk cId="3704888918" sldId="2147483712"/>
            <pc:sldLayoutMk cId="293268800" sldId="2147483731"/>
          </pc:sldLayoutMkLst>
        </pc:sldLayoutChg>
        <pc:sldLayoutChg chg="del">
          <pc:chgData name="Eldert Grootenboer" userId="3fe8758b2c2b58d2" providerId="LiveId" clId="{45897FA1-1A19-41AC-9DAF-64F6ACC83477}" dt="2020-06-03T09:18:23.235" v="255" actId="2696"/>
          <pc:sldLayoutMkLst>
            <pc:docMk/>
            <pc:sldMasterMk cId="3704888918" sldId="2147483712"/>
            <pc:sldLayoutMk cId="3375621816" sldId="2147483732"/>
          </pc:sldLayoutMkLst>
        </pc:sldLayoutChg>
        <pc:sldLayoutChg chg="del">
          <pc:chgData name="Eldert Grootenboer" userId="3fe8758b2c2b58d2" providerId="LiveId" clId="{45897FA1-1A19-41AC-9DAF-64F6ACC83477}" dt="2020-06-03T09:18:23.239" v="256" actId="2696"/>
          <pc:sldLayoutMkLst>
            <pc:docMk/>
            <pc:sldMasterMk cId="3704888918" sldId="2147483712"/>
            <pc:sldLayoutMk cId="2207629804" sldId="2147483733"/>
          </pc:sldLayoutMkLst>
        </pc:sldLayoutChg>
        <pc:sldLayoutChg chg="del">
          <pc:chgData name="Eldert Grootenboer" userId="3fe8758b2c2b58d2" providerId="LiveId" clId="{45897FA1-1A19-41AC-9DAF-64F6ACC83477}" dt="2020-06-03T09:18:23.247" v="257" actId="2696"/>
          <pc:sldLayoutMkLst>
            <pc:docMk/>
            <pc:sldMasterMk cId="3704888918" sldId="2147483712"/>
            <pc:sldLayoutMk cId="336011784" sldId="2147483734"/>
          </pc:sldLayoutMkLst>
        </pc:sldLayoutChg>
        <pc:sldLayoutChg chg="del">
          <pc:chgData name="Eldert Grootenboer" userId="3fe8758b2c2b58d2" providerId="LiveId" clId="{45897FA1-1A19-41AC-9DAF-64F6ACC83477}" dt="2020-06-03T09:18:23.262" v="258" actId="2696"/>
          <pc:sldLayoutMkLst>
            <pc:docMk/>
            <pc:sldMasterMk cId="3704888918" sldId="2147483712"/>
            <pc:sldLayoutMk cId="3835704291" sldId="2147483735"/>
          </pc:sldLayoutMkLst>
        </pc:sldLayoutChg>
      </pc:sldMasterChg>
      <pc:sldMasterChg chg="del delSldLayout">
        <pc:chgData name="Eldert Grootenboer" userId="3fe8758b2c2b58d2" providerId="LiveId" clId="{45897FA1-1A19-41AC-9DAF-64F6ACC83477}" dt="2020-06-03T09:18:26.554" v="284" actId="2696"/>
        <pc:sldMasterMkLst>
          <pc:docMk/>
          <pc:sldMasterMk cId="2159239298" sldId="2147483736"/>
        </pc:sldMasterMkLst>
        <pc:sldLayoutChg chg="del">
          <pc:chgData name="Eldert Grootenboer" userId="3fe8758b2c2b58d2" providerId="LiveId" clId="{45897FA1-1A19-41AC-9DAF-64F6ACC83477}" dt="2020-06-03T09:18:26.441" v="260" actId="2696"/>
          <pc:sldLayoutMkLst>
            <pc:docMk/>
            <pc:sldMasterMk cId="2159239298" sldId="2147483736"/>
            <pc:sldLayoutMk cId="1603488861" sldId="2147483737"/>
          </pc:sldLayoutMkLst>
        </pc:sldLayoutChg>
        <pc:sldLayoutChg chg="del">
          <pc:chgData name="Eldert Grootenboer" userId="3fe8758b2c2b58d2" providerId="LiveId" clId="{45897FA1-1A19-41AC-9DAF-64F6ACC83477}" dt="2020-06-03T09:18:26.444" v="261" actId="2696"/>
          <pc:sldLayoutMkLst>
            <pc:docMk/>
            <pc:sldMasterMk cId="2159239298" sldId="2147483736"/>
            <pc:sldLayoutMk cId="1188566781" sldId="2147483738"/>
          </pc:sldLayoutMkLst>
        </pc:sldLayoutChg>
        <pc:sldLayoutChg chg="del">
          <pc:chgData name="Eldert Grootenboer" userId="3fe8758b2c2b58d2" providerId="LiveId" clId="{45897FA1-1A19-41AC-9DAF-64F6ACC83477}" dt="2020-06-03T09:18:26.448" v="262" actId="2696"/>
          <pc:sldLayoutMkLst>
            <pc:docMk/>
            <pc:sldMasterMk cId="2159239298" sldId="2147483736"/>
            <pc:sldLayoutMk cId="2029513412" sldId="2147483739"/>
          </pc:sldLayoutMkLst>
        </pc:sldLayoutChg>
        <pc:sldLayoutChg chg="del">
          <pc:chgData name="Eldert Grootenboer" userId="3fe8758b2c2b58d2" providerId="LiveId" clId="{45897FA1-1A19-41AC-9DAF-64F6ACC83477}" dt="2020-06-03T09:18:26.451" v="263" actId="2696"/>
          <pc:sldLayoutMkLst>
            <pc:docMk/>
            <pc:sldMasterMk cId="2159239298" sldId="2147483736"/>
            <pc:sldLayoutMk cId="404393337" sldId="2147483740"/>
          </pc:sldLayoutMkLst>
        </pc:sldLayoutChg>
        <pc:sldLayoutChg chg="del">
          <pc:chgData name="Eldert Grootenboer" userId="3fe8758b2c2b58d2" providerId="LiveId" clId="{45897FA1-1A19-41AC-9DAF-64F6ACC83477}" dt="2020-06-03T09:18:26.456" v="264" actId="2696"/>
          <pc:sldLayoutMkLst>
            <pc:docMk/>
            <pc:sldMasterMk cId="2159239298" sldId="2147483736"/>
            <pc:sldLayoutMk cId="3522071235" sldId="2147483741"/>
          </pc:sldLayoutMkLst>
        </pc:sldLayoutChg>
        <pc:sldLayoutChg chg="del">
          <pc:chgData name="Eldert Grootenboer" userId="3fe8758b2c2b58d2" providerId="LiveId" clId="{45897FA1-1A19-41AC-9DAF-64F6ACC83477}" dt="2020-06-03T09:18:26.458" v="265" actId="2696"/>
          <pc:sldLayoutMkLst>
            <pc:docMk/>
            <pc:sldMasterMk cId="2159239298" sldId="2147483736"/>
            <pc:sldLayoutMk cId="814402558" sldId="2147483742"/>
          </pc:sldLayoutMkLst>
        </pc:sldLayoutChg>
        <pc:sldLayoutChg chg="del">
          <pc:chgData name="Eldert Grootenboer" userId="3fe8758b2c2b58d2" providerId="LiveId" clId="{45897FA1-1A19-41AC-9DAF-64F6ACC83477}" dt="2020-06-03T09:18:26.462" v="266" actId="2696"/>
          <pc:sldLayoutMkLst>
            <pc:docMk/>
            <pc:sldMasterMk cId="2159239298" sldId="2147483736"/>
            <pc:sldLayoutMk cId="1257895135" sldId="2147483743"/>
          </pc:sldLayoutMkLst>
        </pc:sldLayoutChg>
        <pc:sldLayoutChg chg="del">
          <pc:chgData name="Eldert Grootenboer" userId="3fe8758b2c2b58d2" providerId="LiveId" clId="{45897FA1-1A19-41AC-9DAF-64F6ACC83477}" dt="2020-06-03T09:18:26.468" v="267" actId="2696"/>
          <pc:sldLayoutMkLst>
            <pc:docMk/>
            <pc:sldMasterMk cId="2159239298" sldId="2147483736"/>
            <pc:sldLayoutMk cId="2190827888" sldId="2147483744"/>
          </pc:sldLayoutMkLst>
        </pc:sldLayoutChg>
        <pc:sldLayoutChg chg="del">
          <pc:chgData name="Eldert Grootenboer" userId="3fe8758b2c2b58d2" providerId="LiveId" clId="{45897FA1-1A19-41AC-9DAF-64F6ACC83477}" dt="2020-06-03T09:18:26.473" v="268" actId="2696"/>
          <pc:sldLayoutMkLst>
            <pc:docMk/>
            <pc:sldMasterMk cId="2159239298" sldId="2147483736"/>
            <pc:sldLayoutMk cId="3151487132" sldId="2147483745"/>
          </pc:sldLayoutMkLst>
        </pc:sldLayoutChg>
        <pc:sldLayoutChg chg="del">
          <pc:chgData name="Eldert Grootenboer" userId="3fe8758b2c2b58d2" providerId="LiveId" clId="{45897FA1-1A19-41AC-9DAF-64F6ACC83477}" dt="2020-06-03T09:18:26.477" v="269" actId="2696"/>
          <pc:sldLayoutMkLst>
            <pc:docMk/>
            <pc:sldMasterMk cId="2159239298" sldId="2147483736"/>
            <pc:sldLayoutMk cId="4002530693" sldId="2147483746"/>
          </pc:sldLayoutMkLst>
        </pc:sldLayoutChg>
        <pc:sldLayoutChg chg="del">
          <pc:chgData name="Eldert Grootenboer" userId="3fe8758b2c2b58d2" providerId="LiveId" clId="{45897FA1-1A19-41AC-9DAF-64F6ACC83477}" dt="2020-06-03T09:18:26.487" v="270" actId="2696"/>
          <pc:sldLayoutMkLst>
            <pc:docMk/>
            <pc:sldMasterMk cId="2159239298" sldId="2147483736"/>
            <pc:sldLayoutMk cId="3136084250" sldId="2147483747"/>
          </pc:sldLayoutMkLst>
        </pc:sldLayoutChg>
        <pc:sldLayoutChg chg="del">
          <pc:chgData name="Eldert Grootenboer" userId="3fe8758b2c2b58d2" providerId="LiveId" clId="{45897FA1-1A19-41AC-9DAF-64F6ACC83477}" dt="2020-06-03T09:18:26.497" v="271" actId="2696"/>
          <pc:sldLayoutMkLst>
            <pc:docMk/>
            <pc:sldMasterMk cId="2159239298" sldId="2147483736"/>
            <pc:sldLayoutMk cId="1958126131" sldId="2147483748"/>
          </pc:sldLayoutMkLst>
        </pc:sldLayoutChg>
        <pc:sldLayoutChg chg="del">
          <pc:chgData name="Eldert Grootenboer" userId="3fe8758b2c2b58d2" providerId="LiveId" clId="{45897FA1-1A19-41AC-9DAF-64F6ACC83477}" dt="2020-06-03T09:18:26.503" v="272" actId="2696"/>
          <pc:sldLayoutMkLst>
            <pc:docMk/>
            <pc:sldMasterMk cId="2159239298" sldId="2147483736"/>
            <pc:sldLayoutMk cId="2811778523" sldId="2147483749"/>
          </pc:sldLayoutMkLst>
        </pc:sldLayoutChg>
        <pc:sldLayoutChg chg="del">
          <pc:chgData name="Eldert Grootenboer" userId="3fe8758b2c2b58d2" providerId="LiveId" clId="{45897FA1-1A19-41AC-9DAF-64F6ACC83477}" dt="2020-06-03T09:18:26.508" v="273" actId="2696"/>
          <pc:sldLayoutMkLst>
            <pc:docMk/>
            <pc:sldMasterMk cId="2159239298" sldId="2147483736"/>
            <pc:sldLayoutMk cId="378499365" sldId="2147483750"/>
          </pc:sldLayoutMkLst>
        </pc:sldLayoutChg>
        <pc:sldLayoutChg chg="del">
          <pc:chgData name="Eldert Grootenboer" userId="3fe8758b2c2b58d2" providerId="LiveId" clId="{45897FA1-1A19-41AC-9DAF-64F6ACC83477}" dt="2020-06-03T09:18:26.517" v="274" actId="2696"/>
          <pc:sldLayoutMkLst>
            <pc:docMk/>
            <pc:sldMasterMk cId="2159239298" sldId="2147483736"/>
            <pc:sldLayoutMk cId="2024985090" sldId="2147483751"/>
          </pc:sldLayoutMkLst>
        </pc:sldLayoutChg>
        <pc:sldLayoutChg chg="del">
          <pc:chgData name="Eldert Grootenboer" userId="3fe8758b2c2b58d2" providerId="LiveId" clId="{45897FA1-1A19-41AC-9DAF-64F6ACC83477}" dt="2020-06-03T09:18:26.520" v="275" actId="2696"/>
          <pc:sldLayoutMkLst>
            <pc:docMk/>
            <pc:sldMasterMk cId="2159239298" sldId="2147483736"/>
            <pc:sldLayoutMk cId="3709066111" sldId="2147483752"/>
          </pc:sldLayoutMkLst>
        </pc:sldLayoutChg>
        <pc:sldLayoutChg chg="del">
          <pc:chgData name="Eldert Grootenboer" userId="3fe8758b2c2b58d2" providerId="LiveId" clId="{45897FA1-1A19-41AC-9DAF-64F6ACC83477}" dt="2020-06-03T09:18:26.523" v="276" actId="2696"/>
          <pc:sldLayoutMkLst>
            <pc:docMk/>
            <pc:sldMasterMk cId="2159239298" sldId="2147483736"/>
            <pc:sldLayoutMk cId="3714083439" sldId="2147483753"/>
          </pc:sldLayoutMkLst>
        </pc:sldLayoutChg>
        <pc:sldLayoutChg chg="del">
          <pc:chgData name="Eldert Grootenboer" userId="3fe8758b2c2b58d2" providerId="LiveId" clId="{45897FA1-1A19-41AC-9DAF-64F6ACC83477}" dt="2020-06-03T09:18:26.527" v="277" actId="2696"/>
          <pc:sldLayoutMkLst>
            <pc:docMk/>
            <pc:sldMasterMk cId="2159239298" sldId="2147483736"/>
            <pc:sldLayoutMk cId="2996130404" sldId="2147483754"/>
          </pc:sldLayoutMkLst>
        </pc:sldLayoutChg>
        <pc:sldLayoutChg chg="del">
          <pc:chgData name="Eldert Grootenboer" userId="3fe8758b2c2b58d2" providerId="LiveId" clId="{45897FA1-1A19-41AC-9DAF-64F6ACC83477}" dt="2020-06-03T09:18:26.532" v="278" actId="2696"/>
          <pc:sldLayoutMkLst>
            <pc:docMk/>
            <pc:sldMasterMk cId="2159239298" sldId="2147483736"/>
            <pc:sldLayoutMk cId="2020066312" sldId="2147483755"/>
          </pc:sldLayoutMkLst>
        </pc:sldLayoutChg>
        <pc:sldLayoutChg chg="del">
          <pc:chgData name="Eldert Grootenboer" userId="3fe8758b2c2b58d2" providerId="LiveId" clId="{45897FA1-1A19-41AC-9DAF-64F6ACC83477}" dt="2020-06-03T09:18:26.535" v="279" actId="2696"/>
          <pc:sldLayoutMkLst>
            <pc:docMk/>
            <pc:sldMasterMk cId="2159239298" sldId="2147483736"/>
            <pc:sldLayoutMk cId="3097372944" sldId="2147483756"/>
          </pc:sldLayoutMkLst>
        </pc:sldLayoutChg>
        <pc:sldLayoutChg chg="del">
          <pc:chgData name="Eldert Grootenboer" userId="3fe8758b2c2b58d2" providerId="LiveId" clId="{45897FA1-1A19-41AC-9DAF-64F6ACC83477}" dt="2020-06-03T09:18:26.537" v="280" actId="2696"/>
          <pc:sldLayoutMkLst>
            <pc:docMk/>
            <pc:sldMasterMk cId="2159239298" sldId="2147483736"/>
            <pc:sldLayoutMk cId="590296414" sldId="2147483757"/>
          </pc:sldLayoutMkLst>
        </pc:sldLayoutChg>
        <pc:sldLayoutChg chg="del">
          <pc:chgData name="Eldert Grootenboer" userId="3fe8758b2c2b58d2" providerId="LiveId" clId="{45897FA1-1A19-41AC-9DAF-64F6ACC83477}" dt="2020-06-03T09:18:26.540" v="281" actId="2696"/>
          <pc:sldLayoutMkLst>
            <pc:docMk/>
            <pc:sldMasterMk cId="2159239298" sldId="2147483736"/>
            <pc:sldLayoutMk cId="1934815982" sldId="2147483758"/>
          </pc:sldLayoutMkLst>
        </pc:sldLayoutChg>
        <pc:sldLayoutChg chg="del">
          <pc:chgData name="Eldert Grootenboer" userId="3fe8758b2c2b58d2" providerId="LiveId" clId="{45897FA1-1A19-41AC-9DAF-64F6ACC83477}" dt="2020-06-03T09:18:26.542" v="282" actId="2696"/>
          <pc:sldLayoutMkLst>
            <pc:docMk/>
            <pc:sldMasterMk cId="2159239298" sldId="2147483736"/>
            <pc:sldLayoutMk cId="1870462652" sldId="2147483759"/>
          </pc:sldLayoutMkLst>
        </pc:sldLayoutChg>
        <pc:sldLayoutChg chg="del">
          <pc:chgData name="Eldert Grootenboer" userId="3fe8758b2c2b58d2" providerId="LiveId" clId="{45897FA1-1A19-41AC-9DAF-64F6ACC83477}" dt="2020-06-03T09:18:26.546" v="283" actId="2696"/>
          <pc:sldLayoutMkLst>
            <pc:docMk/>
            <pc:sldMasterMk cId="2159239298" sldId="2147483736"/>
            <pc:sldLayoutMk cId="3953294128" sldId="2147483760"/>
          </pc:sldLayoutMkLst>
        </pc:sldLayoutChg>
      </pc:sldMasterChg>
      <pc:sldMasterChg chg="del delSldLayout">
        <pc:chgData name="Eldert Grootenboer" userId="3fe8758b2c2b58d2" providerId="LiveId" clId="{45897FA1-1A19-41AC-9DAF-64F6ACC83477}" dt="2020-06-03T11:07:46.518" v="962" actId="2696"/>
        <pc:sldMasterMkLst>
          <pc:docMk/>
          <pc:sldMasterMk cId="2156319273" sldId="2147483762"/>
        </pc:sldMasterMkLst>
        <pc:sldLayoutChg chg="del">
          <pc:chgData name="Eldert Grootenboer" userId="3fe8758b2c2b58d2" providerId="LiveId" clId="{45897FA1-1A19-41AC-9DAF-64F6ACC83477}" dt="2020-06-03T11:07:41.909" v="940" actId="2696"/>
          <pc:sldLayoutMkLst>
            <pc:docMk/>
            <pc:sldMasterMk cId="2156319273" sldId="2147483762"/>
            <pc:sldLayoutMk cId="834535976" sldId="2147483763"/>
          </pc:sldLayoutMkLst>
        </pc:sldLayoutChg>
        <pc:sldLayoutChg chg="del">
          <pc:chgData name="Eldert Grootenboer" userId="3fe8758b2c2b58d2" providerId="LiveId" clId="{45897FA1-1A19-41AC-9DAF-64F6ACC83477}" dt="2020-06-03T11:07:41.922" v="941" actId="2696"/>
          <pc:sldLayoutMkLst>
            <pc:docMk/>
            <pc:sldMasterMk cId="2156319273" sldId="2147483762"/>
            <pc:sldLayoutMk cId="1189125630" sldId="2147483764"/>
          </pc:sldLayoutMkLst>
        </pc:sldLayoutChg>
        <pc:sldLayoutChg chg="del">
          <pc:chgData name="Eldert Grootenboer" userId="3fe8758b2c2b58d2" providerId="LiveId" clId="{45897FA1-1A19-41AC-9DAF-64F6ACC83477}" dt="2020-06-03T11:07:41.936" v="942" actId="2696"/>
          <pc:sldLayoutMkLst>
            <pc:docMk/>
            <pc:sldMasterMk cId="2156319273" sldId="2147483762"/>
            <pc:sldLayoutMk cId="1960973768" sldId="2147483765"/>
          </pc:sldLayoutMkLst>
        </pc:sldLayoutChg>
        <pc:sldLayoutChg chg="del">
          <pc:chgData name="Eldert Grootenboer" userId="3fe8758b2c2b58d2" providerId="LiveId" clId="{45897FA1-1A19-41AC-9DAF-64F6ACC83477}" dt="2020-06-03T11:07:41.944" v="943" actId="2696"/>
          <pc:sldLayoutMkLst>
            <pc:docMk/>
            <pc:sldMasterMk cId="2156319273" sldId="2147483762"/>
            <pc:sldLayoutMk cId="3595075044" sldId="2147483766"/>
          </pc:sldLayoutMkLst>
        </pc:sldLayoutChg>
        <pc:sldLayoutChg chg="del">
          <pc:chgData name="Eldert Grootenboer" userId="3fe8758b2c2b58d2" providerId="LiveId" clId="{45897FA1-1A19-41AC-9DAF-64F6ACC83477}" dt="2020-06-03T11:07:41.957" v="944" actId="2696"/>
          <pc:sldLayoutMkLst>
            <pc:docMk/>
            <pc:sldMasterMk cId="2156319273" sldId="2147483762"/>
            <pc:sldLayoutMk cId="2616567581" sldId="2147483767"/>
          </pc:sldLayoutMkLst>
        </pc:sldLayoutChg>
        <pc:sldLayoutChg chg="del">
          <pc:chgData name="Eldert Grootenboer" userId="3fe8758b2c2b58d2" providerId="LiveId" clId="{45897FA1-1A19-41AC-9DAF-64F6ACC83477}" dt="2020-06-03T11:07:41.970" v="945" actId="2696"/>
          <pc:sldLayoutMkLst>
            <pc:docMk/>
            <pc:sldMasterMk cId="2156319273" sldId="2147483762"/>
            <pc:sldLayoutMk cId="555699688" sldId="2147483768"/>
          </pc:sldLayoutMkLst>
        </pc:sldLayoutChg>
        <pc:sldLayoutChg chg="del">
          <pc:chgData name="Eldert Grootenboer" userId="3fe8758b2c2b58d2" providerId="LiveId" clId="{45897FA1-1A19-41AC-9DAF-64F6ACC83477}" dt="2020-06-03T11:07:41.980" v="946" actId="2696"/>
          <pc:sldLayoutMkLst>
            <pc:docMk/>
            <pc:sldMasterMk cId="2156319273" sldId="2147483762"/>
            <pc:sldLayoutMk cId="3702793352" sldId="2147483769"/>
          </pc:sldLayoutMkLst>
        </pc:sldLayoutChg>
        <pc:sldLayoutChg chg="del">
          <pc:chgData name="Eldert Grootenboer" userId="3fe8758b2c2b58d2" providerId="LiveId" clId="{45897FA1-1A19-41AC-9DAF-64F6ACC83477}" dt="2020-06-03T11:07:42.596" v="947" actId="2696"/>
          <pc:sldLayoutMkLst>
            <pc:docMk/>
            <pc:sldMasterMk cId="2156319273" sldId="2147483762"/>
            <pc:sldLayoutMk cId="3736410915" sldId="2147483770"/>
          </pc:sldLayoutMkLst>
        </pc:sldLayoutChg>
        <pc:sldLayoutChg chg="del">
          <pc:chgData name="Eldert Grootenboer" userId="3fe8758b2c2b58d2" providerId="LiveId" clId="{45897FA1-1A19-41AC-9DAF-64F6ACC83477}" dt="2020-06-03T11:07:42.606" v="948" actId="2696"/>
          <pc:sldLayoutMkLst>
            <pc:docMk/>
            <pc:sldMasterMk cId="2156319273" sldId="2147483762"/>
            <pc:sldLayoutMk cId="4270258460" sldId="2147483771"/>
          </pc:sldLayoutMkLst>
        </pc:sldLayoutChg>
        <pc:sldLayoutChg chg="del">
          <pc:chgData name="Eldert Grootenboer" userId="3fe8758b2c2b58d2" providerId="LiveId" clId="{45897FA1-1A19-41AC-9DAF-64F6ACC83477}" dt="2020-06-03T11:07:42.846" v="949" actId="2696"/>
          <pc:sldLayoutMkLst>
            <pc:docMk/>
            <pc:sldMasterMk cId="2156319273" sldId="2147483762"/>
            <pc:sldLayoutMk cId="2242176549" sldId="2147483772"/>
          </pc:sldLayoutMkLst>
        </pc:sldLayoutChg>
        <pc:sldLayoutChg chg="del">
          <pc:chgData name="Eldert Grootenboer" userId="3fe8758b2c2b58d2" providerId="LiveId" clId="{45897FA1-1A19-41AC-9DAF-64F6ACC83477}" dt="2020-06-03T11:07:43.296" v="950" actId="2696"/>
          <pc:sldLayoutMkLst>
            <pc:docMk/>
            <pc:sldMasterMk cId="2156319273" sldId="2147483762"/>
            <pc:sldLayoutMk cId="2457039313" sldId="2147483773"/>
          </pc:sldLayoutMkLst>
        </pc:sldLayoutChg>
        <pc:sldLayoutChg chg="del">
          <pc:chgData name="Eldert Grootenboer" userId="3fe8758b2c2b58d2" providerId="LiveId" clId="{45897FA1-1A19-41AC-9DAF-64F6ACC83477}" dt="2020-06-03T11:07:43.302" v="951" actId="2696"/>
          <pc:sldLayoutMkLst>
            <pc:docMk/>
            <pc:sldMasterMk cId="2156319273" sldId="2147483762"/>
            <pc:sldLayoutMk cId="2545591742" sldId="2147483774"/>
          </pc:sldLayoutMkLst>
        </pc:sldLayoutChg>
        <pc:sldLayoutChg chg="del">
          <pc:chgData name="Eldert Grootenboer" userId="3fe8758b2c2b58d2" providerId="LiveId" clId="{45897FA1-1A19-41AC-9DAF-64F6ACC83477}" dt="2020-06-03T11:07:43.887" v="952" actId="2696"/>
          <pc:sldLayoutMkLst>
            <pc:docMk/>
            <pc:sldMasterMk cId="2156319273" sldId="2147483762"/>
            <pc:sldLayoutMk cId="1031203309" sldId="2147483775"/>
          </pc:sldLayoutMkLst>
        </pc:sldLayoutChg>
        <pc:sldLayoutChg chg="del">
          <pc:chgData name="Eldert Grootenboer" userId="3fe8758b2c2b58d2" providerId="LiveId" clId="{45897FA1-1A19-41AC-9DAF-64F6ACC83477}" dt="2020-06-03T11:07:44.630" v="953" actId="2696"/>
          <pc:sldLayoutMkLst>
            <pc:docMk/>
            <pc:sldMasterMk cId="2156319273" sldId="2147483762"/>
            <pc:sldLayoutMk cId="1961066063" sldId="2147483776"/>
          </pc:sldLayoutMkLst>
        </pc:sldLayoutChg>
        <pc:sldLayoutChg chg="del">
          <pc:chgData name="Eldert Grootenboer" userId="3fe8758b2c2b58d2" providerId="LiveId" clId="{45897FA1-1A19-41AC-9DAF-64F6ACC83477}" dt="2020-06-03T11:07:44.643" v="954" actId="2696"/>
          <pc:sldLayoutMkLst>
            <pc:docMk/>
            <pc:sldMasterMk cId="2156319273" sldId="2147483762"/>
            <pc:sldLayoutMk cId="304853811" sldId="2147483777"/>
          </pc:sldLayoutMkLst>
        </pc:sldLayoutChg>
        <pc:sldLayoutChg chg="del">
          <pc:chgData name="Eldert Grootenboer" userId="3fe8758b2c2b58d2" providerId="LiveId" clId="{45897FA1-1A19-41AC-9DAF-64F6ACC83477}" dt="2020-06-03T11:07:45.243" v="955" actId="2696"/>
          <pc:sldLayoutMkLst>
            <pc:docMk/>
            <pc:sldMasterMk cId="2156319273" sldId="2147483762"/>
            <pc:sldLayoutMk cId="4156845423" sldId="2147483778"/>
          </pc:sldLayoutMkLst>
        </pc:sldLayoutChg>
        <pc:sldLayoutChg chg="del">
          <pc:chgData name="Eldert Grootenboer" userId="3fe8758b2c2b58d2" providerId="LiveId" clId="{45897FA1-1A19-41AC-9DAF-64F6ACC83477}" dt="2020-06-03T11:07:45.741" v="956" actId="2696"/>
          <pc:sldLayoutMkLst>
            <pc:docMk/>
            <pc:sldMasterMk cId="2156319273" sldId="2147483762"/>
            <pc:sldLayoutMk cId="156622082" sldId="2147483779"/>
          </pc:sldLayoutMkLst>
        </pc:sldLayoutChg>
        <pc:sldLayoutChg chg="del">
          <pc:chgData name="Eldert Grootenboer" userId="3fe8758b2c2b58d2" providerId="LiveId" clId="{45897FA1-1A19-41AC-9DAF-64F6ACC83477}" dt="2020-06-03T11:07:45.749" v="957" actId="2696"/>
          <pc:sldLayoutMkLst>
            <pc:docMk/>
            <pc:sldMasterMk cId="2156319273" sldId="2147483762"/>
            <pc:sldLayoutMk cId="639789557" sldId="2147483780"/>
          </pc:sldLayoutMkLst>
        </pc:sldLayoutChg>
        <pc:sldLayoutChg chg="del">
          <pc:chgData name="Eldert Grootenboer" userId="3fe8758b2c2b58d2" providerId="LiveId" clId="{45897FA1-1A19-41AC-9DAF-64F6ACC83477}" dt="2020-06-03T11:07:46.169" v="958" actId="2696"/>
          <pc:sldLayoutMkLst>
            <pc:docMk/>
            <pc:sldMasterMk cId="2156319273" sldId="2147483762"/>
            <pc:sldLayoutMk cId="92731020" sldId="2147483781"/>
          </pc:sldLayoutMkLst>
        </pc:sldLayoutChg>
        <pc:sldLayoutChg chg="del">
          <pc:chgData name="Eldert Grootenboer" userId="3fe8758b2c2b58d2" providerId="LiveId" clId="{45897FA1-1A19-41AC-9DAF-64F6ACC83477}" dt="2020-06-03T11:07:46.450" v="959" actId="2696"/>
          <pc:sldLayoutMkLst>
            <pc:docMk/>
            <pc:sldMasterMk cId="2156319273" sldId="2147483762"/>
            <pc:sldLayoutMk cId="3405513427" sldId="2147483782"/>
          </pc:sldLayoutMkLst>
        </pc:sldLayoutChg>
        <pc:sldLayoutChg chg="del">
          <pc:chgData name="Eldert Grootenboer" userId="3fe8758b2c2b58d2" providerId="LiveId" clId="{45897FA1-1A19-41AC-9DAF-64F6ACC83477}" dt="2020-06-03T11:07:46.459" v="960" actId="2696"/>
          <pc:sldLayoutMkLst>
            <pc:docMk/>
            <pc:sldMasterMk cId="2156319273" sldId="2147483762"/>
            <pc:sldLayoutMk cId="2239817430" sldId="2147483783"/>
          </pc:sldLayoutMkLst>
        </pc:sldLayoutChg>
        <pc:sldLayoutChg chg="del">
          <pc:chgData name="Eldert Grootenboer" userId="3fe8758b2c2b58d2" providerId="LiveId" clId="{45897FA1-1A19-41AC-9DAF-64F6ACC83477}" dt="2020-06-03T11:07:46.472" v="961" actId="2696"/>
          <pc:sldLayoutMkLst>
            <pc:docMk/>
            <pc:sldMasterMk cId="2156319273" sldId="2147483762"/>
            <pc:sldLayoutMk cId="870054635" sldId="2147483784"/>
          </pc:sldLayoutMkLst>
        </pc:sldLayoutChg>
      </pc:sldMasterChg>
    </pc:docChg>
  </pc:docChgLst>
  <pc:docChgLst>
    <pc:chgData name="Eldert Grootenboer" userId="3fe8758b2c2b58d2" providerId="LiveId" clId="{E1D87478-7456-4199-AF00-02D70A3BE3CF}"/>
    <pc:docChg chg="addSld modSld modSection">
      <pc:chgData name="Eldert Grootenboer" userId="3fe8758b2c2b58d2" providerId="LiveId" clId="{E1D87478-7456-4199-AF00-02D70A3BE3CF}" dt="2020-09-25T15:21:08.453" v="23" actId="729"/>
      <pc:docMkLst>
        <pc:docMk/>
      </pc:docMkLst>
      <pc:sldChg chg="addSp modSp new mod modShow">
        <pc:chgData name="Eldert Grootenboer" userId="3fe8758b2c2b58d2" providerId="LiveId" clId="{E1D87478-7456-4199-AF00-02D70A3BE3CF}" dt="2020-09-25T15:21:08.453" v="23" actId="729"/>
        <pc:sldMkLst>
          <pc:docMk/>
          <pc:sldMk cId="916303632" sldId="2009"/>
        </pc:sldMkLst>
        <pc:spChg chg="mod">
          <ac:chgData name="Eldert Grootenboer" userId="3fe8758b2c2b58d2" providerId="LiveId" clId="{E1D87478-7456-4199-AF00-02D70A3BE3CF}" dt="2020-09-25T15:21:00.139" v="21" actId="20577"/>
          <ac:spMkLst>
            <pc:docMk/>
            <pc:sldMk cId="916303632" sldId="2009"/>
            <ac:spMk id="2" creationId="{25C5A097-FE0F-4150-B0E8-2FD4AC0DA883}"/>
          </ac:spMkLst>
        </pc:spChg>
        <pc:picChg chg="add">
          <ac:chgData name="Eldert Grootenboer" userId="3fe8758b2c2b58d2" providerId="LiveId" clId="{E1D87478-7456-4199-AF00-02D70A3BE3CF}" dt="2020-09-25T15:21:01.753" v="22" actId="22"/>
          <ac:picMkLst>
            <pc:docMk/>
            <pc:sldMk cId="916303632" sldId="2009"/>
            <ac:picMk id="4" creationId="{20B75333-61BD-43A8-8CF6-1D3BE2179574}"/>
          </ac:picMkLst>
        </pc:picChg>
      </pc:sldChg>
    </pc:docChg>
  </pc:docChgLst>
  <pc:docChgLst>
    <pc:chgData name="Eldert Grootenboer" userId="3fe8758b2c2b58d2" providerId="LiveId" clId="{26CF116D-573A-4386-AFCD-E7734124AA3C}"/>
    <pc:docChg chg="modSld">
      <pc:chgData name="Eldert Grootenboer" userId="3fe8758b2c2b58d2" providerId="LiveId" clId="{26CF116D-573A-4386-AFCD-E7734124AA3C}" dt="2020-08-10T08:47:45.681" v="0" actId="729"/>
      <pc:docMkLst>
        <pc:docMk/>
      </pc:docMkLst>
      <pc:sldChg chg="mod modShow">
        <pc:chgData name="Eldert Grootenboer" userId="3fe8758b2c2b58d2" providerId="LiveId" clId="{26CF116D-573A-4386-AFCD-E7734124AA3C}" dt="2020-08-10T08:47:45.681" v="0" actId="729"/>
        <pc:sldMkLst>
          <pc:docMk/>
          <pc:sldMk cId="1948908908" sldId="154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F626-468A-BB23-F841013D1327}"/>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F626-468A-BB23-F841013D13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26-468A-BB23-F841013D13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26-468A-BB23-F841013D1327}"/>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F626-468A-BB23-F841013D13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57D2-4166-A462-80259EB4D630}"/>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57D2-4166-A462-80259EB4D6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D2-4166-A462-80259EB4D6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D2-4166-A462-80259EB4D630}"/>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57D2-4166-A462-80259EB4D63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4A8-4DEB-87A4-13B013CCA2E1}"/>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4A8-4DEB-87A4-13B013CCA2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A8-4DEB-87A4-13B013CCA2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A8-4DEB-87A4-13B013CCA2E1}"/>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4A8-4DEB-87A4-13B013CCA2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0A9-4FD9-870C-D6C0D88D2B23}"/>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0A9-4FD9-870C-D6C0D88D2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A9-4FD9-870C-D6C0D88D2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A9-4FD9-870C-D6C0D88D2B23}"/>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0A9-4FD9-870C-D6C0D88D2B2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BCF3"/>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819-4239-AB69-9A98A627C419}"/>
            </c:ext>
          </c:extLst>
        </c:ser>
        <c:ser>
          <c:idx val="1"/>
          <c:order val="1"/>
          <c:tx>
            <c:strRef>
              <c:f>Sheet1!$C$1</c:f>
              <c:strCache>
                <c:ptCount val="1"/>
                <c:pt idx="0">
                  <c:v>Series 2</c:v>
                </c:pt>
              </c:strCache>
            </c:strRef>
          </c:tx>
          <c:spPr>
            <a:solidFill>
              <a:srgbClr val="0088D0"/>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819-4239-AB69-9A98A627C419}"/>
            </c:ext>
          </c:extLst>
        </c:ser>
        <c:dLbls>
          <c:showLegendKey val="0"/>
          <c:showVal val="0"/>
          <c:showCatName val="0"/>
          <c:showSerName val="0"/>
          <c:showPercent val="0"/>
          <c:showBubbleSize val="0"/>
        </c:dLbls>
        <c:gapWidth val="219"/>
        <c:overlap val="-27"/>
        <c:axId val="-676993728"/>
        <c:axId val="-676991952"/>
      </c:barChart>
      <c:catAx>
        <c:axId val="-676993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676991952"/>
        <c:crosses val="autoZero"/>
        <c:auto val="1"/>
        <c:lblAlgn val="ctr"/>
        <c:lblOffset val="100"/>
        <c:noMultiLvlLbl val="0"/>
      </c:catAx>
      <c:valAx>
        <c:axId val="-676991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676993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2.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_rels/data3.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diagrams/_rels/data4.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7.png"/><Relationship Id="rId7" Type="http://schemas.openxmlformats.org/officeDocument/2006/relationships/image" Target="../media/image80.png"/><Relationship Id="rId12" Type="http://schemas.openxmlformats.org/officeDocument/2006/relationships/image" Target="../media/image74.sv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79.png"/><Relationship Id="rId10" Type="http://schemas.openxmlformats.org/officeDocument/2006/relationships/image" Target="../media/image76.svg"/><Relationship Id="rId4" Type="http://schemas.openxmlformats.org/officeDocument/2006/relationships/image" Target="../media/image78.svg"/><Relationship Id="rId9" Type="http://schemas.openxmlformats.org/officeDocument/2006/relationships/image" Target="../media/image75.png"/></Relationships>
</file>

<file path=ppt/diagrams/_rels/data5.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87.svg"/><Relationship Id="rId4" Type="http://schemas.openxmlformats.org/officeDocument/2006/relationships/image" Target="../media/image83.svg"/><Relationship Id="rId9" Type="http://schemas.openxmlformats.org/officeDocument/2006/relationships/image" Target="../media/image86.png"/></Relationships>
</file>

<file path=ppt/diagrams/_rels/data6.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svg"/><Relationship Id="rId9" Type="http://schemas.openxmlformats.org/officeDocument/2006/relationships/image" Target="../media/image96.png"/></Relationships>
</file>

<file path=ppt/diagrams/_rels/data7.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8.png"/><Relationship Id="rId7" Type="http://schemas.openxmlformats.org/officeDocument/2006/relationships/image" Target="../media/image100.png"/><Relationship Id="rId12" Type="http://schemas.openxmlformats.org/officeDocument/2006/relationships/image" Target="../media/image83.sv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78.svg"/><Relationship Id="rId11" Type="http://schemas.openxmlformats.org/officeDocument/2006/relationships/image" Target="../media/image82.png"/><Relationship Id="rId5" Type="http://schemas.openxmlformats.org/officeDocument/2006/relationships/image" Target="../media/image77.png"/><Relationship Id="rId10" Type="http://schemas.openxmlformats.org/officeDocument/2006/relationships/image" Target="../media/image103.svg"/><Relationship Id="rId4" Type="http://schemas.openxmlformats.org/officeDocument/2006/relationships/image" Target="../media/image99.svg"/><Relationship Id="rId9" Type="http://schemas.openxmlformats.org/officeDocument/2006/relationships/image" Target="../media/image10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7.png"/><Relationship Id="rId7" Type="http://schemas.openxmlformats.org/officeDocument/2006/relationships/image" Target="../media/image80.png"/><Relationship Id="rId12" Type="http://schemas.openxmlformats.org/officeDocument/2006/relationships/image" Target="../media/image74.sv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79.png"/><Relationship Id="rId10" Type="http://schemas.openxmlformats.org/officeDocument/2006/relationships/image" Target="../media/image76.svg"/><Relationship Id="rId4" Type="http://schemas.openxmlformats.org/officeDocument/2006/relationships/image" Target="../media/image78.svg"/><Relationship Id="rId9" Type="http://schemas.openxmlformats.org/officeDocument/2006/relationships/image" Target="../media/image75.png"/></Relationships>
</file>

<file path=ppt/diagrams/_rels/drawing5.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87.svg"/><Relationship Id="rId4" Type="http://schemas.openxmlformats.org/officeDocument/2006/relationships/image" Target="../media/image83.svg"/><Relationship Id="rId9" Type="http://schemas.openxmlformats.org/officeDocument/2006/relationships/image" Target="../media/image86.png"/></Relationships>
</file>

<file path=ppt/diagrams/_rels/drawing6.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svg"/><Relationship Id="rId9" Type="http://schemas.openxmlformats.org/officeDocument/2006/relationships/image" Target="../media/image96.png"/></Relationships>
</file>

<file path=ppt/diagrams/_rels/drawing7.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8.png"/><Relationship Id="rId7" Type="http://schemas.openxmlformats.org/officeDocument/2006/relationships/image" Target="../media/image100.png"/><Relationship Id="rId12" Type="http://schemas.openxmlformats.org/officeDocument/2006/relationships/image" Target="../media/image83.sv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78.svg"/><Relationship Id="rId11" Type="http://schemas.openxmlformats.org/officeDocument/2006/relationships/image" Target="../media/image82.png"/><Relationship Id="rId5" Type="http://schemas.openxmlformats.org/officeDocument/2006/relationships/image" Target="../media/image77.png"/><Relationship Id="rId10" Type="http://schemas.openxmlformats.org/officeDocument/2006/relationships/image" Target="../media/image103.svg"/><Relationship Id="rId4" Type="http://schemas.openxmlformats.org/officeDocument/2006/relationships/image" Target="../media/image99.svg"/><Relationship Id="rId9" Type="http://schemas.openxmlformats.org/officeDocument/2006/relationships/image" Target="../media/image10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17BE86-6219-4116-B5C9-FFFECDC15EE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B127286-2AEC-4420-85E2-F615D98D3F42}">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welcoming and respectful </a:t>
          </a:r>
          <a:endParaRPr lang="en-US" b="0" i="0" dirty="0">
            <a:solidFill>
              <a:schemeClr val="tx1"/>
            </a:solidFill>
            <a:latin typeface="Segoe UI" panose="020B0502040204020203" pitchFamily="34" charset="0"/>
            <a:cs typeface="Segoe UI" panose="020B0502040204020203" pitchFamily="34" charset="0"/>
          </a:endParaRPr>
        </a:p>
      </dgm:t>
    </dgm:pt>
    <dgm:pt modelId="{DDD92847-870B-471E-92DF-406C9C09CEF1}" type="parTrans" cxnId="{C969C4F0-7536-4938-898C-789982891D7F}">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1233C82A-88D5-4FBE-B6B4-36145961C8CF}" type="sibTrans" cxnId="{C969C4F0-7536-4938-898C-789982891D7F}">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229B0D6A-F2D0-4270-B228-B38EB780B651}">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open to all questions and viewpoints</a:t>
          </a:r>
          <a:endParaRPr lang="en-US" b="0" i="0" dirty="0">
            <a:solidFill>
              <a:schemeClr val="tx1"/>
            </a:solidFill>
            <a:latin typeface="Segoe UI" panose="020B0502040204020203" pitchFamily="34" charset="0"/>
            <a:cs typeface="Segoe UI" panose="020B0502040204020203" pitchFamily="34" charset="0"/>
          </a:endParaRPr>
        </a:p>
      </dgm:t>
    </dgm:pt>
    <dgm:pt modelId="{B4EE742A-1BF4-4189-B00D-9D7153293DA4}" type="parTrans" cxnId="{F654FF31-978F-47ED-88F9-A5B28EB949E5}">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F498CEA4-2791-453A-B49B-423ABA50B62E}" type="sibTrans" cxnId="{F654FF31-978F-47ED-88F9-A5B28EB949E5}">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77BB8F63-66CE-4B45-B208-95CD751C3B83}">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understanding of differences</a:t>
          </a:r>
          <a:endParaRPr lang="en-US" b="0" i="0" dirty="0">
            <a:solidFill>
              <a:schemeClr val="tx1"/>
            </a:solidFill>
            <a:latin typeface="Segoe UI" panose="020B0502040204020203" pitchFamily="34" charset="0"/>
            <a:cs typeface="Segoe UI" panose="020B0502040204020203" pitchFamily="34" charset="0"/>
          </a:endParaRPr>
        </a:p>
      </dgm:t>
    </dgm:pt>
    <dgm:pt modelId="{2ED8A584-D0CD-4413-908F-DEF8C38F8CC1}" type="parTrans" cxnId="{09607ACD-6000-4A24-8A27-B37A104D275F}">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9CDBD6B1-75BD-482D-A4CE-48F6C9EC1F7A}" type="sibTrans" cxnId="{09607ACD-6000-4A24-8A27-B37A104D275F}">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231F04E5-F8BF-4327-B644-7565B152C0C4}">
      <dgm:prSet/>
      <dgm:spPr/>
      <dgm:t>
        <a:bodyPr/>
        <a:lstStyle/>
        <a:p>
          <a:pPr>
            <a:lnSpc>
              <a:spcPct val="100000"/>
            </a:lnSpc>
          </a:pPr>
          <a:r>
            <a:rPr lang="en-GB" b="0" i="0" u="sng" dirty="0">
              <a:solidFill>
                <a:schemeClr val="tx1"/>
              </a:solidFill>
              <a:latin typeface="Segoe UI" panose="020B0502040204020203" pitchFamily="34" charset="0"/>
              <a:cs typeface="Segoe UI" panose="020B0502040204020203" pitchFamily="34" charset="0"/>
            </a:rPr>
            <a:t>Be kind</a:t>
          </a:r>
          <a:r>
            <a:rPr lang="en-GB" b="1" i="0" u="none" dirty="0">
              <a:solidFill>
                <a:schemeClr val="tx1"/>
              </a:solidFill>
              <a:latin typeface="Segoe UI" panose="020B0502040204020203" pitchFamily="34" charset="0"/>
              <a:cs typeface="Segoe UI" panose="020B0502040204020203" pitchFamily="34" charset="0"/>
            </a:rPr>
            <a:t> </a:t>
          </a:r>
          <a:r>
            <a:rPr lang="en-GB" b="0" i="0" u="none" dirty="0">
              <a:solidFill>
                <a:schemeClr val="tx1"/>
              </a:solidFill>
              <a:latin typeface="Segoe UI" panose="020B0502040204020203" pitchFamily="34" charset="0"/>
              <a:cs typeface="Segoe UI" panose="020B0502040204020203" pitchFamily="34" charset="0"/>
            </a:rPr>
            <a:t>and considerate to others</a:t>
          </a:r>
          <a:endParaRPr lang="en-US" b="0" i="0" dirty="0">
            <a:solidFill>
              <a:schemeClr val="tx1"/>
            </a:solidFill>
            <a:latin typeface="Segoe UI" panose="020B0502040204020203" pitchFamily="34" charset="0"/>
            <a:cs typeface="Segoe UI" panose="020B0502040204020203" pitchFamily="34" charset="0"/>
          </a:endParaRPr>
        </a:p>
      </dgm:t>
    </dgm:pt>
    <dgm:pt modelId="{B922D333-72C1-4C89-8970-855801ACC5D6}" type="parTrans" cxnId="{EAE995DD-5468-4C58-9966-CD607255D3D4}">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B1AB97A-E6A5-45FF-A624-7BC2CA768A0E}" type="sibTrans" cxnId="{EAE995DD-5468-4C58-9966-CD607255D3D4}">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B2D73F7-6947-4060-AB69-2186BA256A83}">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aware of others</a:t>
          </a:r>
          <a:endParaRPr lang="en-US" b="0" i="0" dirty="0">
            <a:solidFill>
              <a:schemeClr val="tx1"/>
            </a:solidFill>
            <a:latin typeface="Segoe UI" panose="020B0502040204020203" pitchFamily="34" charset="0"/>
            <a:cs typeface="Segoe UI" panose="020B0502040204020203" pitchFamily="34" charset="0"/>
          </a:endParaRPr>
        </a:p>
      </dgm:t>
    </dgm:pt>
    <dgm:pt modelId="{B4CAEF53-5CBF-44C6-AFA0-D0C5C1FE2D9F}" type="sibTrans" cxnId="{3818896F-7C91-4408-8720-8E4EEDE057B6}">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1BBDC3C8-34D1-4C57-A9E7-490F279033C8}" type="parTrans" cxnId="{3818896F-7C91-4408-8720-8E4EEDE057B6}">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024BAB5-AB35-45FD-9A31-E38D091168A6}">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friendly and patient </a:t>
          </a:r>
          <a:endParaRPr lang="en-US" b="0" i="0" dirty="0">
            <a:solidFill>
              <a:schemeClr val="tx1"/>
            </a:solidFill>
            <a:latin typeface="Segoe UI" panose="020B0502040204020203" pitchFamily="34" charset="0"/>
            <a:cs typeface="Segoe UI" panose="020B0502040204020203" pitchFamily="34" charset="0"/>
          </a:endParaRPr>
        </a:p>
      </dgm:t>
    </dgm:pt>
    <dgm:pt modelId="{4FB9C32B-7C1D-42A2-9A2D-40B3AAD21EC6}" type="sibTrans" cxnId="{D3BB9CC2-2948-4A50-BCE7-9CAA1FE714F2}">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EEBB479F-37BC-429E-90DF-B8F7E8021B97}" type="parTrans" cxnId="{D3BB9CC2-2948-4A50-BCE7-9CAA1FE714F2}">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4EA29FCA-966A-462B-8078-41CB5C7D219E}" type="pres">
      <dgm:prSet presAssocID="{B717BE86-6219-4116-B5C9-FFFECDC15EEE}" presName="root" presStyleCnt="0">
        <dgm:presLayoutVars>
          <dgm:dir/>
          <dgm:resizeHandles val="exact"/>
        </dgm:presLayoutVars>
      </dgm:prSet>
      <dgm:spPr/>
    </dgm:pt>
    <dgm:pt modelId="{7A7334AF-AD41-436F-8D77-D9B861090164}" type="pres">
      <dgm:prSet presAssocID="{B717BE86-6219-4116-B5C9-FFFECDC15EEE}" presName="container" presStyleCnt="0">
        <dgm:presLayoutVars>
          <dgm:dir/>
          <dgm:resizeHandles val="exact"/>
        </dgm:presLayoutVars>
      </dgm:prSet>
      <dgm:spPr/>
    </dgm:pt>
    <dgm:pt modelId="{726D0903-C402-41E8-BE52-2DA61238C0A5}" type="pres">
      <dgm:prSet presAssocID="{6B2D73F7-6947-4060-AB69-2186BA256A83}" presName="compNode" presStyleCnt="0"/>
      <dgm:spPr/>
    </dgm:pt>
    <dgm:pt modelId="{A78230E9-46A6-459C-8FBB-160548C226AE}" type="pres">
      <dgm:prSet presAssocID="{6B2D73F7-6947-4060-AB69-2186BA256A83}" presName="iconBgRect" presStyleLbl="bgShp" presStyleIdx="0" presStyleCnt="6"/>
      <dgm:spPr>
        <a:solidFill>
          <a:srgbClr val="007FBA"/>
        </a:solidFill>
      </dgm:spPr>
    </dgm:pt>
    <dgm:pt modelId="{5C011594-5EB5-40D3-A5AE-43659B0A597B}" type="pres">
      <dgm:prSet presAssocID="{6B2D73F7-6947-4060-AB69-2186BA256A83}"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ye"/>
        </a:ext>
      </dgm:extLst>
    </dgm:pt>
    <dgm:pt modelId="{D56F199E-08B5-4F0A-9C1D-384CBE3510C8}" type="pres">
      <dgm:prSet presAssocID="{6B2D73F7-6947-4060-AB69-2186BA256A83}" presName="spaceRect" presStyleCnt="0"/>
      <dgm:spPr/>
    </dgm:pt>
    <dgm:pt modelId="{1C4BEFB2-0503-40D8-95C3-8EB7B68FE4CC}" type="pres">
      <dgm:prSet presAssocID="{6B2D73F7-6947-4060-AB69-2186BA256A83}" presName="textRect" presStyleLbl="revTx" presStyleIdx="0" presStyleCnt="6">
        <dgm:presLayoutVars>
          <dgm:chMax val="1"/>
          <dgm:chPref val="1"/>
        </dgm:presLayoutVars>
      </dgm:prSet>
      <dgm:spPr/>
    </dgm:pt>
    <dgm:pt modelId="{D70AB631-C4AB-4D25-821C-1E7E55B4D427}" type="pres">
      <dgm:prSet presAssocID="{B4CAEF53-5CBF-44C6-AFA0-D0C5C1FE2D9F}" presName="sibTrans" presStyleLbl="sibTrans2D1" presStyleIdx="0" presStyleCnt="0"/>
      <dgm:spPr/>
    </dgm:pt>
    <dgm:pt modelId="{054ADA8B-B710-47BD-B5FE-7857529D7BE0}" type="pres">
      <dgm:prSet presAssocID="{6024BAB5-AB35-45FD-9A31-E38D091168A6}" presName="compNode" presStyleCnt="0"/>
      <dgm:spPr/>
    </dgm:pt>
    <dgm:pt modelId="{41852F0F-D765-4CEE-8366-4A45DC4B714C}" type="pres">
      <dgm:prSet presAssocID="{6024BAB5-AB35-45FD-9A31-E38D091168A6}" presName="iconBgRect" presStyleLbl="bgShp" presStyleIdx="1" presStyleCnt="6"/>
      <dgm:spPr>
        <a:solidFill>
          <a:srgbClr val="007FBA"/>
        </a:solidFill>
      </dgm:spPr>
    </dgm:pt>
    <dgm:pt modelId="{15006D40-BE0B-4EC2-84CA-1EE48074DCFF}" type="pres">
      <dgm:prSet presAssocID="{6024BAB5-AB35-45FD-9A31-E38D091168A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ers"/>
        </a:ext>
      </dgm:extLst>
    </dgm:pt>
    <dgm:pt modelId="{0EA3B282-56E4-41C3-B758-F28970261ED4}" type="pres">
      <dgm:prSet presAssocID="{6024BAB5-AB35-45FD-9A31-E38D091168A6}" presName="spaceRect" presStyleCnt="0"/>
      <dgm:spPr/>
    </dgm:pt>
    <dgm:pt modelId="{C84DF71D-0586-4A81-9317-6C01CCFC6F9D}" type="pres">
      <dgm:prSet presAssocID="{6024BAB5-AB35-45FD-9A31-E38D091168A6}" presName="textRect" presStyleLbl="revTx" presStyleIdx="1" presStyleCnt="6">
        <dgm:presLayoutVars>
          <dgm:chMax val="1"/>
          <dgm:chPref val="1"/>
        </dgm:presLayoutVars>
      </dgm:prSet>
      <dgm:spPr/>
    </dgm:pt>
    <dgm:pt modelId="{43967FD0-5BF3-4F93-BE7E-3716BB08DA0F}" type="pres">
      <dgm:prSet presAssocID="{4FB9C32B-7C1D-42A2-9A2D-40B3AAD21EC6}" presName="sibTrans" presStyleLbl="sibTrans2D1" presStyleIdx="0" presStyleCnt="0"/>
      <dgm:spPr/>
    </dgm:pt>
    <dgm:pt modelId="{8595DBA7-CD1C-47AC-944A-FABC8266AE51}" type="pres">
      <dgm:prSet presAssocID="{FB127286-2AEC-4420-85E2-F615D98D3F42}" presName="compNode" presStyleCnt="0"/>
      <dgm:spPr/>
    </dgm:pt>
    <dgm:pt modelId="{40BAFCD3-8ADD-4E12-AD19-96CE33269119}" type="pres">
      <dgm:prSet presAssocID="{FB127286-2AEC-4420-85E2-F615D98D3F42}" presName="iconBgRect" presStyleLbl="bgShp" presStyleIdx="2" presStyleCnt="6"/>
      <dgm:spPr>
        <a:solidFill>
          <a:srgbClr val="007FBA"/>
        </a:solidFill>
      </dgm:spPr>
    </dgm:pt>
    <dgm:pt modelId="{2F0234F8-818C-4411-AA02-4B8D90231C1F}" type="pres">
      <dgm:prSet presAssocID="{FB127286-2AEC-4420-85E2-F615D98D3F4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pping Hands"/>
        </a:ext>
      </dgm:extLst>
    </dgm:pt>
    <dgm:pt modelId="{433D094E-D11F-41DB-930B-02249A7AFE0C}" type="pres">
      <dgm:prSet presAssocID="{FB127286-2AEC-4420-85E2-F615D98D3F42}" presName="spaceRect" presStyleCnt="0"/>
      <dgm:spPr/>
    </dgm:pt>
    <dgm:pt modelId="{EB4221D4-1BAE-4B03-AE30-A7430F30E8E4}" type="pres">
      <dgm:prSet presAssocID="{FB127286-2AEC-4420-85E2-F615D98D3F42}" presName="textRect" presStyleLbl="revTx" presStyleIdx="2" presStyleCnt="6">
        <dgm:presLayoutVars>
          <dgm:chMax val="1"/>
          <dgm:chPref val="1"/>
        </dgm:presLayoutVars>
      </dgm:prSet>
      <dgm:spPr/>
    </dgm:pt>
    <dgm:pt modelId="{776253A6-4DF8-40B4-B644-5C147B53B7A8}" type="pres">
      <dgm:prSet presAssocID="{1233C82A-88D5-4FBE-B6B4-36145961C8CF}" presName="sibTrans" presStyleLbl="sibTrans2D1" presStyleIdx="0" presStyleCnt="0"/>
      <dgm:spPr/>
    </dgm:pt>
    <dgm:pt modelId="{C4F9A13F-3E56-4C7B-9944-79062C880F11}" type="pres">
      <dgm:prSet presAssocID="{229B0D6A-F2D0-4270-B228-B38EB780B651}" presName="compNode" presStyleCnt="0"/>
      <dgm:spPr/>
    </dgm:pt>
    <dgm:pt modelId="{882AF8D8-D4F0-40A6-ACB1-8380FDDC4D9E}" type="pres">
      <dgm:prSet presAssocID="{229B0D6A-F2D0-4270-B228-B38EB780B651}" presName="iconBgRect" presStyleLbl="bgShp" presStyleIdx="3" presStyleCnt="6"/>
      <dgm:spPr>
        <a:solidFill>
          <a:srgbClr val="007FBA"/>
        </a:solidFill>
      </dgm:spPr>
    </dgm:pt>
    <dgm:pt modelId="{05803664-DDBE-41F0-9A59-E321E23F12DB}" type="pres">
      <dgm:prSet presAssocID="{229B0D6A-F2D0-4270-B228-B38EB780B65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rs"/>
        </a:ext>
      </dgm:extLst>
    </dgm:pt>
    <dgm:pt modelId="{386BF949-C111-4645-B45D-B357E3478174}" type="pres">
      <dgm:prSet presAssocID="{229B0D6A-F2D0-4270-B228-B38EB780B651}" presName="spaceRect" presStyleCnt="0"/>
      <dgm:spPr/>
    </dgm:pt>
    <dgm:pt modelId="{C79A445E-030A-4E36-979F-D8859D430732}" type="pres">
      <dgm:prSet presAssocID="{229B0D6A-F2D0-4270-B228-B38EB780B651}" presName="textRect" presStyleLbl="revTx" presStyleIdx="3" presStyleCnt="6">
        <dgm:presLayoutVars>
          <dgm:chMax val="1"/>
          <dgm:chPref val="1"/>
        </dgm:presLayoutVars>
      </dgm:prSet>
      <dgm:spPr/>
    </dgm:pt>
    <dgm:pt modelId="{F8B3C5A0-4EF5-429B-8FA5-00C9B1B001FE}" type="pres">
      <dgm:prSet presAssocID="{F498CEA4-2791-453A-B49B-423ABA50B62E}" presName="sibTrans" presStyleLbl="sibTrans2D1" presStyleIdx="0" presStyleCnt="0"/>
      <dgm:spPr/>
    </dgm:pt>
    <dgm:pt modelId="{837BFE9D-906D-41C3-8710-EC6FD6F01E8B}" type="pres">
      <dgm:prSet presAssocID="{77BB8F63-66CE-4B45-B208-95CD751C3B83}" presName="compNode" presStyleCnt="0"/>
      <dgm:spPr/>
    </dgm:pt>
    <dgm:pt modelId="{8C7DAC4B-63B4-413C-8E21-85189941754F}" type="pres">
      <dgm:prSet presAssocID="{77BB8F63-66CE-4B45-B208-95CD751C3B83}" presName="iconBgRect" presStyleLbl="bgShp" presStyleIdx="4" presStyleCnt="6"/>
      <dgm:spPr>
        <a:solidFill>
          <a:srgbClr val="007FBA"/>
        </a:solidFill>
      </dgm:spPr>
    </dgm:pt>
    <dgm:pt modelId="{D67B79EF-F78C-4905-A7DD-97956CF280AA}" type="pres">
      <dgm:prSet presAssocID="{77BB8F63-66CE-4B45-B208-95CD751C3B8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519DBA3F-DB58-4745-8D73-8A1826EB3E3B}" type="pres">
      <dgm:prSet presAssocID="{77BB8F63-66CE-4B45-B208-95CD751C3B83}" presName="spaceRect" presStyleCnt="0"/>
      <dgm:spPr/>
    </dgm:pt>
    <dgm:pt modelId="{A0D8776F-A85B-4685-B810-1F27616114E9}" type="pres">
      <dgm:prSet presAssocID="{77BB8F63-66CE-4B45-B208-95CD751C3B83}" presName="textRect" presStyleLbl="revTx" presStyleIdx="4" presStyleCnt="6">
        <dgm:presLayoutVars>
          <dgm:chMax val="1"/>
          <dgm:chPref val="1"/>
        </dgm:presLayoutVars>
      </dgm:prSet>
      <dgm:spPr/>
    </dgm:pt>
    <dgm:pt modelId="{92BBB893-5B5A-425A-B881-0DE93ECF6B41}" type="pres">
      <dgm:prSet presAssocID="{9CDBD6B1-75BD-482D-A4CE-48F6C9EC1F7A}" presName="sibTrans" presStyleLbl="sibTrans2D1" presStyleIdx="0" presStyleCnt="0"/>
      <dgm:spPr/>
    </dgm:pt>
    <dgm:pt modelId="{D1F46C52-8331-4C08-983F-E46D225683AA}" type="pres">
      <dgm:prSet presAssocID="{231F04E5-F8BF-4327-B644-7565B152C0C4}" presName="compNode" presStyleCnt="0"/>
      <dgm:spPr/>
    </dgm:pt>
    <dgm:pt modelId="{DD86621E-7994-4DBF-93C4-2086DC743553}" type="pres">
      <dgm:prSet presAssocID="{231F04E5-F8BF-4327-B644-7565B152C0C4}" presName="iconBgRect" presStyleLbl="bgShp" presStyleIdx="5" presStyleCnt="6"/>
      <dgm:spPr>
        <a:solidFill>
          <a:srgbClr val="007FBA"/>
        </a:solidFill>
      </dgm:spPr>
    </dgm:pt>
    <dgm:pt modelId="{6C4F2C41-1DC2-40D7-91B7-1149D55C159D}" type="pres">
      <dgm:prSet presAssocID="{231F04E5-F8BF-4327-B644-7565B152C0C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rt"/>
        </a:ext>
      </dgm:extLst>
    </dgm:pt>
    <dgm:pt modelId="{9855A8EC-F5BA-4483-81F1-F7BBABEFAD1B}" type="pres">
      <dgm:prSet presAssocID="{231F04E5-F8BF-4327-B644-7565B152C0C4}" presName="spaceRect" presStyleCnt="0"/>
      <dgm:spPr/>
    </dgm:pt>
    <dgm:pt modelId="{6AF0EABE-4E8D-44A6-B1F7-DCFB01C33624}" type="pres">
      <dgm:prSet presAssocID="{231F04E5-F8BF-4327-B644-7565B152C0C4}" presName="textRect" presStyleLbl="revTx" presStyleIdx="5" presStyleCnt="6">
        <dgm:presLayoutVars>
          <dgm:chMax val="1"/>
          <dgm:chPref val="1"/>
        </dgm:presLayoutVars>
      </dgm:prSet>
      <dgm:spPr/>
    </dgm:pt>
  </dgm:ptLst>
  <dgm:cxnLst>
    <dgm:cxn modelId="{F654FF31-978F-47ED-88F9-A5B28EB949E5}" srcId="{B717BE86-6219-4116-B5C9-FFFECDC15EEE}" destId="{229B0D6A-F2D0-4270-B228-B38EB780B651}" srcOrd="3" destOrd="0" parTransId="{B4EE742A-1BF4-4189-B00D-9D7153293DA4}" sibTransId="{F498CEA4-2791-453A-B49B-423ABA50B62E}"/>
    <dgm:cxn modelId="{55335D36-E826-4F67-A56D-4E746F282CA9}" type="presOf" srcId="{B4CAEF53-5CBF-44C6-AFA0-D0C5C1FE2D9F}" destId="{D70AB631-C4AB-4D25-821C-1E7E55B4D427}" srcOrd="0" destOrd="0" presId="urn:microsoft.com/office/officeart/2018/2/layout/IconCircleList"/>
    <dgm:cxn modelId="{40559E67-7832-4A82-B9C5-EFEC3A5F8F73}" type="presOf" srcId="{1233C82A-88D5-4FBE-B6B4-36145961C8CF}" destId="{776253A6-4DF8-40B4-B644-5C147B53B7A8}" srcOrd="0" destOrd="0" presId="urn:microsoft.com/office/officeart/2018/2/layout/IconCircleList"/>
    <dgm:cxn modelId="{3818896F-7C91-4408-8720-8E4EEDE057B6}" srcId="{B717BE86-6219-4116-B5C9-FFFECDC15EEE}" destId="{6B2D73F7-6947-4060-AB69-2186BA256A83}" srcOrd="0" destOrd="0" parTransId="{1BBDC3C8-34D1-4C57-A9E7-490F279033C8}" sibTransId="{B4CAEF53-5CBF-44C6-AFA0-D0C5C1FE2D9F}"/>
    <dgm:cxn modelId="{911A798F-0BC9-409D-88C0-CBD4F828F8FC}" type="presOf" srcId="{6024BAB5-AB35-45FD-9A31-E38D091168A6}" destId="{C84DF71D-0586-4A81-9317-6C01CCFC6F9D}" srcOrd="0" destOrd="0" presId="urn:microsoft.com/office/officeart/2018/2/layout/IconCircleList"/>
    <dgm:cxn modelId="{2FE22299-CF7A-4594-B3D0-133BEB6A9033}" type="presOf" srcId="{F498CEA4-2791-453A-B49B-423ABA50B62E}" destId="{F8B3C5A0-4EF5-429B-8FA5-00C9B1B001FE}" srcOrd="0" destOrd="0" presId="urn:microsoft.com/office/officeart/2018/2/layout/IconCircleList"/>
    <dgm:cxn modelId="{80DA6D9C-EA22-4518-9417-78EA96E545E2}" type="presOf" srcId="{FB127286-2AEC-4420-85E2-F615D98D3F42}" destId="{EB4221D4-1BAE-4B03-AE30-A7430F30E8E4}" srcOrd="0" destOrd="0" presId="urn:microsoft.com/office/officeart/2018/2/layout/IconCircleList"/>
    <dgm:cxn modelId="{EB5E36A8-8ABF-4835-A01C-83DF223C6326}" type="presOf" srcId="{B717BE86-6219-4116-B5C9-FFFECDC15EEE}" destId="{4EA29FCA-966A-462B-8078-41CB5C7D219E}" srcOrd="0" destOrd="0" presId="urn:microsoft.com/office/officeart/2018/2/layout/IconCircleList"/>
    <dgm:cxn modelId="{BF9927B4-8B3D-458B-B29F-BD3F64C2151F}" type="presOf" srcId="{4FB9C32B-7C1D-42A2-9A2D-40B3AAD21EC6}" destId="{43967FD0-5BF3-4F93-BE7E-3716BB08DA0F}" srcOrd="0" destOrd="0" presId="urn:microsoft.com/office/officeart/2018/2/layout/IconCircleList"/>
    <dgm:cxn modelId="{FBDCD2C1-5307-4F82-87F8-7DDB076FC2FC}" type="presOf" srcId="{77BB8F63-66CE-4B45-B208-95CD751C3B83}" destId="{A0D8776F-A85B-4685-B810-1F27616114E9}" srcOrd="0" destOrd="0" presId="urn:microsoft.com/office/officeart/2018/2/layout/IconCircleList"/>
    <dgm:cxn modelId="{D3BB9CC2-2948-4A50-BCE7-9CAA1FE714F2}" srcId="{B717BE86-6219-4116-B5C9-FFFECDC15EEE}" destId="{6024BAB5-AB35-45FD-9A31-E38D091168A6}" srcOrd="1" destOrd="0" parTransId="{EEBB479F-37BC-429E-90DF-B8F7E8021B97}" sibTransId="{4FB9C32B-7C1D-42A2-9A2D-40B3AAD21EC6}"/>
    <dgm:cxn modelId="{9773F7CC-70C6-441E-B78B-FFCA1B0CFA2C}" type="presOf" srcId="{6B2D73F7-6947-4060-AB69-2186BA256A83}" destId="{1C4BEFB2-0503-40D8-95C3-8EB7B68FE4CC}" srcOrd="0" destOrd="0" presId="urn:microsoft.com/office/officeart/2018/2/layout/IconCircleList"/>
    <dgm:cxn modelId="{09607ACD-6000-4A24-8A27-B37A104D275F}" srcId="{B717BE86-6219-4116-B5C9-FFFECDC15EEE}" destId="{77BB8F63-66CE-4B45-B208-95CD751C3B83}" srcOrd="4" destOrd="0" parTransId="{2ED8A584-D0CD-4413-908F-DEF8C38F8CC1}" sibTransId="{9CDBD6B1-75BD-482D-A4CE-48F6C9EC1F7A}"/>
    <dgm:cxn modelId="{EAE995DD-5468-4C58-9966-CD607255D3D4}" srcId="{B717BE86-6219-4116-B5C9-FFFECDC15EEE}" destId="{231F04E5-F8BF-4327-B644-7565B152C0C4}" srcOrd="5" destOrd="0" parTransId="{B922D333-72C1-4C89-8970-855801ACC5D6}" sibTransId="{6B1AB97A-E6A5-45FF-A624-7BC2CA768A0E}"/>
    <dgm:cxn modelId="{0D6F3DE3-BF7D-4C91-8D73-5B9C4D8090E2}" type="presOf" srcId="{9CDBD6B1-75BD-482D-A4CE-48F6C9EC1F7A}" destId="{92BBB893-5B5A-425A-B881-0DE93ECF6B41}" srcOrd="0" destOrd="0" presId="urn:microsoft.com/office/officeart/2018/2/layout/IconCircleList"/>
    <dgm:cxn modelId="{23BBAFEA-FF65-4348-9725-B524056A5E69}" type="presOf" srcId="{231F04E5-F8BF-4327-B644-7565B152C0C4}" destId="{6AF0EABE-4E8D-44A6-B1F7-DCFB01C33624}" srcOrd="0" destOrd="0" presId="urn:microsoft.com/office/officeart/2018/2/layout/IconCircleList"/>
    <dgm:cxn modelId="{C969C4F0-7536-4938-898C-789982891D7F}" srcId="{B717BE86-6219-4116-B5C9-FFFECDC15EEE}" destId="{FB127286-2AEC-4420-85E2-F615D98D3F42}" srcOrd="2" destOrd="0" parTransId="{DDD92847-870B-471E-92DF-406C9C09CEF1}" sibTransId="{1233C82A-88D5-4FBE-B6B4-36145961C8CF}"/>
    <dgm:cxn modelId="{D11A4DF2-7AA4-4362-B48D-010DF4AC125B}" type="presOf" srcId="{229B0D6A-F2D0-4270-B228-B38EB780B651}" destId="{C79A445E-030A-4E36-979F-D8859D430732}" srcOrd="0" destOrd="0" presId="urn:microsoft.com/office/officeart/2018/2/layout/IconCircleList"/>
    <dgm:cxn modelId="{708E3BE9-D0EE-4C22-BD31-2B47ABECEC0C}" type="presParOf" srcId="{4EA29FCA-966A-462B-8078-41CB5C7D219E}" destId="{7A7334AF-AD41-436F-8D77-D9B861090164}" srcOrd="0" destOrd="0" presId="urn:microsoft.com/office/officeart/2018/2/layout/IconCircleList"/>
    <dgm:cxn modelId="{AC396626-CAB2-4931-9BA0-0492E59ED8DF}" type="presParOf" srcId="{7A7334AF-AD41-436F-8D77-D9B861090164}" destId="{726D0903-C402-41E8-BE52-2DA61238C0A5}" srcOrd="0" destOrd="0" presId="urn:microsoft.com/office/officeart/2018/2/layout/IconCircleList"/>
    <dgm:cxn modelId="{C73D703E-4104-4002-90C6-0B455A32EF9F}" type="presParOf" srcId="{726D0903-C402-41E8-BE52-2DA61238C0A5}" destId="{A78230E9-46A6-459C-8FBB-160548C226AE}" srcOrd="0" destOrd="0" presId="urn:microsoft.com/office/officeart/2018/2/layout/IconCircleList"/>
    <dgm:cxn modelId="{0ED5C1DB-F7AC-4E22-8B4F-D93EEEC89D05}" type="presParOf" srcId="{726D0903-C402-41E8-BE52-2DA61238C0A5}" destId="{5C011594-5EB5-40D3-A5AE-43659B0A597B}" srcOrd="1" destOrd="0" presId="urn:microsoft.com/office/officeart/2018/2/layout/IconCircleList"/>
    <dgm:cxn modelId="{2EFDD9F6-798A-4A98-B3A0-487F65A4BB0F}" type="presParOf" srcId="{726D0903-C402-41E8-BE52-2DA61238C0A5}" destId="{D56F199E-08B5-4F0A-9C1D-384CBE3510C8}" srcOrd="2" destOrd="0" presId="urn:microsoft.com/office/officeart/2018/2/layout/IconCircleList"/>
    <dgm:cxn modelId="{2B56BF3C-87CB-455F-A43A-1BE79C54B7B5}" type="presParOf" srcId="{726D0903-C402-41E8-BE52-2DA61238C0A5}" destId="{1C4BEFB2-0503-40D8-95C3-8EB7B68FE4CC}" srcOrd="3" destOrd="0" presId="urn:microsoft.com/office/officeart/2018/2/layout/IconCircleList"/>
    <dgm:cxn modelId="{BD816814-7B25-437E-9649-E17B43FAC54C}" type="presParOf" srcId="{7A7334AF-AD41-436F-8D77-D9B861090164}" destId="{D70AB631-C4AB-4D25-821C-1E7E55B4D427}" srcOrd="1" destOrd="0" presId="urn:microsoft.com/office/officeart/2018/2/layout/IconCircleList"/>
    <dgm:cxn modelId="{ED498211-E8DF-4156-89D3-93D63832FF64}" type="presParOf" srcId="{7A7334AF-AD41-436F-8D77-D9B861090164}" destId="{054ADA8B-B710-47BD-B5FE-7857529D7BE0}" srcOrd="2" destOrd="0" presId="urn:microsoft.com/office/officeart/2018/2/layout/IconCircleList"/>
    <dgm:cxn modelId="{BAA6C650-E9C6-434F-A164-D7353347B51B}" type="presParOf" srcId="{054ADA8B-B710-47BD-B5FE-7857529D7BE0}" destId="{41852F0F-D765-4CEE-8366-4A45DC4B714C}" srcOrd="0" destOrd="0" presId="urn:microsoft.com/office/officeart/2018/2/layout/IconCircleList"/>
    <dgm:cxn modelId="{2D44104F-C076-4B86-B491-0ECB68824EB1}" type="presParOf" srcId="{054ADA8B-B710-47BD-B5FE-7857529D7BE0}" destId="{15006D40-BE0B-4EC2-84CA-1EE48074DCFF}" srcOrd="1" destOrd="0" presId="urn:microsoft.com/office/officeart/2018/2/layout/IconCircleList"/>
    <dgm:cxn modelId="{7795E31E-E7CA-4038-AC34-BF52F414EC9B}" type="presParOf" srcId="{054ADA8B-B710-47BD-B5FE-7857529D7BE0}" destId="{0EA3B282-56E4-41C3-B758-F28970261ED4}" srcOrd="2" destOrd="0" presId="urn:microsoft.com/office/officeart/2018/2/layout/IconCircleList"/>
    <dgm:cxn modelId="{5328189E-7A0C-44C0-9B97-CBAB3FECEB36}" type="presParOf" srcId="{054ADA8B-B710-47BD-B5FE-7857529D7BE0}" destId="{C84DF71D-0586-4A81-9317-6C01CCFC6F9D}" srcOrd="3" destOrd="0" presId="urn:microsoft.com/office/officeart/2018/2/layout/IconCircleList"/>
    <dgm:cxn modelId="{AA770EB0-CA9C-49DA-B363-7B570D9653E8}" type="presParOf" srcId="{7A7334AF-AD41-436F-8D77-D9B861090164}" destId="{43967FD0-5BF3-4F93-BE7E-3716BB08DA0F}" srcOrd="3" destOrd="0" presId="urn:microsoft.com/office/officeart/2018/2/layout/IconCircleList"/>
    <dgm:cxn modelId="{E58D0B07-215A-4A90-A406-C52AF49DF3A7}" type="presParOf" srcId="{7A7334AF-AD41-436F-8D77-D9B861090164}" destId="{8595DBA7-CD1C-47AC-944A-FABC8266AE51}" srcOrd="4" destOrd="0" presId="urn:microsoft.com/office/officeart/2018/2/layout/IconCircleList"/>
    <dgm:cxn modelId="{4AD23DC2-9C70-4BCB-A25D-481EDDD809CA}" type="presParOf" srcId="{8595DBA7-CD1C-47AC-944A-FABC8266AE51}" destId="{40BAFCD3-8ADD-4E12-AD19-96CE33269119}" srcOrd="0" destOrd="0" presId="urn:microsoft.com/office/officeart/2018/2/layout/IconCircleList"/>
    <dgm:cxn modelId="{5C4B2847-9396-41A9-9821-33C228C32089}" type="presParOf" srcId="{8595DBA7-CD1C-47AC-944A-FABC8266AE51}" destId="{2F0234F8-818C-4411-AA02-4B8D90231C1F}" srcOrd="1" destOrd="0" presId="urn:microsoft.com/office/officeart/2018/2/layout/IconCircleList"/>
    <dgm:cxn modelId="{93F3453F-97B1-4B67-8E1B-01D5BCCBBFD7}" type="presParOf" srcId="{8595DBA7-CD1C-47AC-944A-FABC8266AE51}" destId="{433D094E-D11F-41DB-930B-02249A7AFE0C}" srcOrd="2" destOrd="0" presId="urn:microsoft.com/office/officeart/2018/2/layout/IconCircleList"/>
    <dgm:cxn modelId="{6E14B37E-1D0E-45B5-85AA-9E182B27823D}" type="presParOf" srcId="{8595DBA7-CD1C-47AC-944A-FABC8266AE51}" destId="{EB4221D4-1BAE-4B03-AE30-A7430F30E8E4}" srcOrd="3" destOrd="0" presId="urn:microsoft.com/office/officeart/2018/2/layout/IconCircleList"/>
    <dgm:cxn modelId="{49250F6D-3C4F-4F3E-BA86-407AF8BD6498}" type="presParOf" srcId="{7A7334AF-AD41-436F-8D77-D9B861090164}" destId="{776253A6-4DF8-40B4-B644-5C147B53B7A8}" srcOrd="5" destOrd="0" presId="urn:microsoft.com/office/officeart/2018/2/layout/IconCircleList"/>
    <dgm:cxn modelId="{F87EB6E0-DBAA-48F6-856D-2DB109221F01}" type="presParOf" srcId="{7A7334AF-AD41-436F-8D77-D9B861090164}" destId="{C4F9A13F-3E56-4C7B-9944-79062C880F11}" srcOrd="6" destOrd="0" presId="urn:microsoft.com/office/officeart/2018/2/layout/IconCircleList"/>
    <dgm:cxn modelId="{EA6FF4D7-7E21-4E08-BB02-80CD10E17777}" type="presParOf" srcId="{C4F9A13F-3E56-4C7B-9944-79062C880F11}" destId="{882AF8D8-D4F0-40A6-ACB1-8380FDDC4D9E}" srcOrd="0" destOrd="0" presId="urn:microsoft.com/office/officeart/2018/2/layout/IconCircleList"/>
    <dgm:cxn modelId="{323E1FE5-3CC8-4C3D-B6B4-B3F159A403B8}" type="presParOf" srcId="{C4F9A13F-3E56-4C7B-9944-79062C880F11}" destId="{05803664-DDBE-41F0-9A59-E321E23F12DB}" srcOrd="1" destOrd="0" presId="urn:microsoft.com/office/officeart/2018/2/layout/IconCircleList"/>
    <dgm:cxn modelId="{BF8F2109-F00C-4158-9283-3DCC8B4F35D5}" type="presParOf" srcId="{C4F9A13F-3E56-4C7B-9944-79062C880F11}" destId="{386BF949-C111-4645-B45D-B357E3478174}" srcOrd="2" destOrd="0" presId="urn:microsoft.com/office/officeart/2018/2/layout/IconCircleList"/>
    <dgm:cxn modelId="{66AA4838-9535-4C59-83BF-45EAD07D7888}" type="presParOf" srcId="{C4F9A13F-3E56-4C7B-9944-79062C880F11}" destId="{C79A445E-030A-4E36-979F-D8859D430732}" srcOrd="3" destOrd="0" presId="urn:microsoft.com/office/officeart/2018/2/layout/IconCircleList"/>
    <dgm:cxn modelId="{019B161B-906C-4A2C-89AD-D8861031013B}" type="presParOf" srcId="{7A7334AF-AD41-436F-8D77-D9B861090164}" destId="{F8B3C5A0-4EF5-429B-8FA5-00C9B1B001FE}" srcOrd="7" destOrd="0" presId="urn:microsoft.com/office/officeart/2018/2/layout/IconCircleList"/>
    <dgm:cxn modelId="{E82A75E1-EB34-4533-8889-74C3FC993E0F}" type="presParOf" srcId="{7A7334AF-AD41-436F-8D77-D9B861090164}" destId="{837BFE9D-906D-41C3-8710-EC6FD6F01E8B}" srcOrd="8" destOrd="0" presId="urn:microsoft.com/office/officeart/2018/2/layout/IconCircleList"/>
    <dgm:cxn modelId="{DD2C54C9-C401-45EB-9189-6B302FBF0FAF}" type="presParOf" srcId="{837BFE9D-906D-41C3-8710-EC6FD6F01E8B}" destId="{8C7DAC4B-63B4-413C-8E21-85189941754F}" srcOrd="0" destOrd="0" presId="urn:microsoft.com/office/officeart/2018/2/layout/IconCircleList"/>
    <dgm:cxn modelId="{D50EDB23-3297-4E9F-A2A2-17C8019EF4F7}" type="presParOf" srcId="{837BFE9D-906D-41C3-8710-EC6FD6F01E8B}" destId="{D67B79EF-F78C-4905-A7DD-97956CF280AA}" srcOrd="1" destOrd="0" presId="urn:microsoft.com/office/officeart/2018/2/layout/IconCircleList"/>
    <dgm:cxn modelId="{BE00C989-C02A-4E8E-95EF-0567F64D095E}" type="presParOf" srcId="{837BFE9D-906D-41C3-8710-EC6FD6F01E8B}" destId="{519DBA3F-DB58-4745-8D73-8A1826EB3E3B}" srcOrd="2" destOrd="0" presId="urn:microsoft.com/office/officeart/2018/2/layout/IconCircleList"/>
    <dgm:cxn modelId="{B1F4A466-4045-41D7-B743-914AC2457844}" type="presParOf" srcId="{837BFE9D-906D-41C3-8710-EC6FD6F01E8B}" destId="{A0D8776F-A85B-4685-B810-1F27616114E9}" srcOrd="3" destOrd="0" presId="urn:microsoft.com/office/officeart/2018/2/layout/IconCircleList"/>
    <dgm:cxn modelId="{2873112D-B279-45BD-B529-964C36D3754F}" type="presParOf" srcId="{7A7334AF-AD41-436F-8D77-D9B861090164}" destId="{92BBB893-5B5A-425A-B881-0DE93ECF6B41}" srcOrd="9" destOrd="0" presId="urn:microsoft.com/office/officeart/2018/2/layout/IconCircleList"/>
    <dgm:cxn modelId="{238BF866-17D4-4928-BCA8-1C4710203D41}" type="presParOf" srcId="{7A7334AF-AD41-436F-8D77-D9B861090164}" destId="{D1F46C52-8331-4C08-983F-E46D225683AA}" srcOrd="10" destOrd="0" presId="urn:microsoft.com/office/officeart/2018/2/layout/IconCircleList"/>
    <dgm:cxn modelId="{DD5D0210-B855-443D-8100-1AF08F3675F7}" type="presParOf" srcId="{D1F46C52-8331-4C08-983F-E46D225683AA}" destId="{DD86621E-7994-4DBF-93C4-2086DC743553}" srcOrd="0" destOrd="0" presId="urn:microsoft.com/office/officeart/2018/2/layout/IconCircleList"/>
    <dgm:cxn modelId="{33EE303C-25A0-4BF9-B024-BB83EBC52207}" type="presParOf" srcId="{D1F46C52-8331-4C08-983F-E46D225683AA}" destId="{6C4F2C41-1DC2-40D7-91B7-1149D55C159D}" srcOrd="1" destOrd="0" presId="urn:microsoft.com/office/officeart/2018/2/layout/IconCircleList"/>
    <dgm:cxn modelId="{51B1466A-A7F1-47B9-B94B-8D462867F028}" type="presParOf" srcId="{D1F46C52-8331-4C08-983F-E46D225683AA}" destId="{9855A8EC-F5BA-4483-81F1-F7BBABEFAD1B}" srcOrd="2" destOrd="0" presId="urn:microsoft.com/office/officeart/2018/2/layout/IconCircleList"/>
    <dgm:cxn modelId="{9CCD0BFF-7A5E-4FD3-AF44-B83FC3702C19}" type="presParOf" srcId="{D1F46C52-8331-4C08-983F-E46D225683AA}" destId="{6AF0EABE-4E8D-44A6-B1F7-DCFB01C3362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C203B3-7A3C-4E71-8AB6-CE2FE30D863D}"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A23DE9C3-DBA5-449B-B7FA-2B5AFFE2AB11}">
      <dgm:prSet/>
      <dgm:spPr/>
      <dgm:t>
        <a:bodyPr/>
        <a:lstStyle/>
        <a:p>
          <a:pPr>
            <a:lnSpc>
              <a:spcPct val="100000"/>
            </a:lnSpc>
          </a:pPr>
          <a:r>
            <a:rPr lang="en-US" b="0" i="0" baseline="0" dirty="0"/>
            <a:t>Database as a Service</a:t>
          </a:r>
          <a:endParaRPr lang="en-US" dirty="0"/>
        </a:p>
      </dgm:t>
    </dgm:pt>
    <dgm:pt modelId="{8DA13769-76D7-475D-AE3F-272D300D0BD8}" type="parTrans" cxnId="{BF6514B8-DCD4-40DF-B081-D53BFCEC5054}">
      <dgm:prSet/>
      <dgm:spPr/>
      <dgm:t>
        <a:bodyPr/>
        <a:lstStyle/>
        <a:p>
          <a:endParaRPr lang="en-US"/>
        </a:p>
      </dgm:t>
    </dgm:pt>
    <dgm:pt modelId="{B8536238-608C-4A22-9B9A-8BD169A96CC2}" type="sibTrans" cxnId="{BF6514B8-DCD4-40DF-B081-D53BFCEC5054}">
      <dgm:prSet/>
      <dgm:spPr/>
      <dgm:t>
        <a:bodyPr/>
        <a:lstStyle/>
        <a:p>
          <a:endParaRPr lang="en-US"/>
        </a:p>
      </dgm:t>
    </dgm:pt>
    <dgm:pt modelId="{596AFE42-5D98-421A-AED4-386E12D5F51B}">
      <dgm:prSet/>
      <dgm:spPr/>
      <dgm:t>
        <a:bodyPr/>
        <a:lstStyle/>
        <a:p>
          <a:pPr>
            <a:lnSpc>
              <a:spcPct val="100000"/>
            </a:lnSpc>
          </a:pPr>
          <a:r>
            <a:rPr lang="en-US" b="0" i="0" baseline="0" dirty="0"/>
            <a:t>Provision and pay-as-you-go</a:t>
          </a:r>
          <a:endParaRPr lang="en-US" dirty="0"/>
        </a:p>
      </dgm:t>
    </dgm:pt>
    <dgm:pt modelId="{09BFD351-9D26-4A9C-A932-A8EFE0BD685F}" type="parTrans" cxnId="{994838D8-D7F0-402D-86AC-72CE3E2A9DCC}">
      <dgm:prSet/>
      <dgm:spPr/>
      <dgm:t>
        <a:bodyPr/>
        <a:lstStyle/>
        <a:p>
          <a:endParaRPr lang="nl-NL"/>
        </a:p>
      </dgm:t>
    </dgm:pt>
    <dgm:pt modelId="{BDE30F0B-21B7-4D5F-A6C0-9BDA8A4686B6}" type="sibTrans" cxnId="{994838D8-D7F0-402D-86AC-72CE3E2A9DCC}">
      <dgm:prSet/>
      <dgm:spPr/>
      <dgm:t>
        <a:bodyPr/>
        <a:lstStyle/>
        <a:p>
          <a:endParaRPr lang="nl-NL"/>
        </a:p>
      </dgm:t>
    </dgm:pt>
    <dgm:pt modelId="{5DF2B508-F27F-4FE5-89C2-23E4A295B002}">
      <dgm:prSet/>
      <dgm:spPr/>
      <dgm:t>
        <a:bodyPr/>
        <a:lstStyle/>
        <a:p>
          <a:pPr>
            <a:lnSpc>
              <a:spcPct val="100000"/>
            </a:lnSpc>
          </a:pPr>
          <a:r>
            <a:rPr lang="en-US" b="0" i="0" baseline="0" dirty="0"/>
            <a:t>Elastic scale up, scale out </a:t>
          </a:r>
          <a:endParaRPr lang="en-US" dirty="0"/>
        </a:p>
      </dgm:t>
    </dgm:pt>
    <dgm:pt modelId="{5A6B692E-1AE2-4517-A82B-26F49AD26032}" type="parTrans" cxnId="{A75ED930-EF16-4CE4-B79E-A8158C3636B6}">
      <dgm:prSet/>
      <dgm:spPr/>
      <dgm:t>
        <a:bodyPr/>
        <a:lstStyle/>
        <a:p>
          <a:endParaRPr lang="nl-NL"/>
        </a:p>
      </dgm:t>
    </dgm:pt>
    <dgm:pt modelId="{A1F01DC5-417C-4572-81C1-51D6C2A1B4FE}" type="sibTrans" cxnId="{A75ED930-EF16-4CE4-B79E-A8158C3636B6}">
      <dgm:prSet/>
      <dgm:spPr/>
      <dgm:t>
        <a:bodyPr/>
        <a:lstStyle/>
        <a:p>
          <a:endParaRPr lang="nl-NL"/>
        </a:p>
      </dgm:t>
    </dgm:pt>
    <dgm:pt modelId="{89688157-C1D4-49E4-9DBF-070B022FE40C}">
      <dgm:prSet/>
      <dgm:spPr/>
      <dgm:t>
        <a:bodyPr/>
        <a:lstStyle/>
        <a:p>
          <a:pPr>
            <a:lnSpc>
              <a:spcPct val="100000"/>
            </a:lnSpc>
          </a:pPr>
          <a:r>
            <a:rPr lang="en-US" b="0" i="0" baseline="0" dirty="0"/>
            <a:t>Automatic backups </a:t>
          </a:r>
          <a:endParaRPr lang="en-US" dirty="0"/>
        </a:p>
      </dgm:t>
    </dgm:pt>
    <dgm:pt modelId="{DDE126CF-6B05-4A78-AEF6-FB24E13DADEC}" type="parTrans" cxnId="{6B0304E3-8BAF-4FA2-9BA5-863917317BBC}">
      <dgm:prSet/>
      <dgm:spPr/>
      <dgm:t>
        <a:bodyPr/>
        <a:lstStyle/>
        <a:p>
          <a:endParaRPr lang="nl-NL"/>
        </a:p>
      </dgm:t>
    </dgm:pt>
    <dgm:pt modelId="{BE2924EB-B011-4173-A30F-E0097C1A6BF5}" type="sibTrans" cxnId="{6B0304E3-8BAF-4FA2-9BA5-863917317BBC}">
      <dgm:prSet/>
      <dgm:spPr/>
      <dgm:t>
        <a:bodyPr/>
        <a:lstStyle/>
        <a:p>
          <a:endParaRPr lang="nl-NL"/>
        </a:p>
      </dgm:t>
    </dgm:pt>
    <dgm:pt modelId="{78DA9C7F-18B0-4600-BD82-A20E11272008}">
      <dgm:prSet/>
      <dgm:spPr/>
      <dgm:t>
        <a:bodyPr/>
        <a:lstStyle/>
        <a:p>
          <a:pPr>
            <a:lnSpc>
              <a:spcPct val="100000"/>
            </a:lnSpc>
          </a:pPr>
          <a:r>
            <a:rPr lang="en-US" b="0" i="0" baseline="0" dirty="0"/>
            <a:t>Geo-replication</a:t>
          </a:r>
          <a:endParaRPr lang="en-US" dirty="0"/>
        </a:p>
      </dgm:t>
    </dgm:pt>
    <dgm:pt modelId="{72155868-9315-401F-BF8E-C1354AE9CDC6}" type="parTrans" cxnId="{729CD331-321A-4766-B55E-87CBA4DAEDAF}">
      <dgm:prSet/>
      <dgm:spPr/>
      <dgm:t>
        <a:bodyPr/>
        <a:lstStyle/>
        <a:p>
          <a:endParaRPr lang="nl-NL"/>
        </a:p>
      </dgm:t>
    </dgm:pt>
    <dgm:pt modelId="{ED814FBE-FC3C-4E48-87B0-A29DFA07CBC6}" type="sibTrans" cxnId="{729CD331-321A-4766-B55E-87CBA4DAEDAF}">
      <dgm:prSet/>
      <dgm:spPr/>
      <dgm:t>
        <a:bodyPr/>
        <a:lstStyle/>
        <a:p>
          <a:endParaRPr lang="nl-NL"/>
        </a:p>
      </dgm:t>
    </dgm:pt>
    <dgm:pt modelId="{B0BC2E77-ABDC-40C7-9433-342425904321}">
      <dgm:prSet/>
      <dgm:spPr/>
      <dgm:t>
        <a:bodyPr/>
        <a:lstStyle/>
        <a:p>
          <a:pPr>
            <a:lnSpc>
              <a:spcPct val="100000"/>
            </a:lnSpc>
          </a:pPr>
          <a:r>
            <a:rPr lang="en-US" b="0" i="0" baseline="0" dirty="0"/>
            <a:t>Compliant, secure and auditable</a:t>
          </a:r>
          <a:endParaRPr lang="en-US" dirty="0"/>
        </a:p>
      </dgm:t>
    </dgm:pt>
    <dgm:pt modelId="{158B1249-FF8D-48D4-BA99-4561F5B3F167}" type="parTrans" cxnId="{3E3183DE-0DAD-4FA3-A747-7EF013313B7C}">
      <dgm:prSet/>
      <dgm:spPr/>
      <dgm:t>
        <a:bodyPr/>
        <a:lstStyle/>
        <a:p>
          <a:endParaRPr lang="nl-NL"/>
        </a:p>
      </dgm:t>
    </dgm:pt>
    <dgm:pt modelId="{72126DB8-3458-4AA5-9860-15C918241F06}" type="sibTrans" cxnId="{3E3183DE-0DAD-4FA3-A747-7EF013313B7C}">
      <dgm:prSet/>
      <dgm:spPr/>
      <dgm:t>
        <a:bodyPr/>
        <a:lstStyle/>
        <a:p>
          <a:endParaRPr lang="nl-NL"/>
        </a:p>
      </dgm:t>
    </dgm:pt>
    <dgm:pt modelId="{34BA3D2E-E5B6-42E2-9B8B-C9E2EC881A67}" type="pres">
      <dgm:prSet presAssocID="{E0C203B3-7A3C-4E71-8AB6-CE2FE30D863D}" presName="root" presStyleCnt="0">
        <dgm:presLayoutVars>
          <dgm:dir/>
          <dgm:resizeHandles val="exact"/>
        </dgm:presLayoutVars>
      </dgm:prSet>
      <dgm:spPr/>
    </dgm:pt>
    <dgm:pt modelId="{187AA6F9-29B9-4DC1-8FDA-CFAEEC588C58}" type="pres">
      <dgm:prSet presAssocID="{A23DE9C3-DBA5-449B-B7FA-2B5AFFE2AB11}" presName="compNode" presStyleCnt="0"/>
      <dgm:spPr/>
    </dgm:pt>
    <dgm:pt modelId="{106B15AB-C341-44CC-A122-9EE48A368EBF}" type="pres">
      <dgm:prSet presAssocID="{A23DE9C3-DBA5-449B-B7FA-2B5AFFE2AB1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56C95BB9-F2B3-451C-BA23-4E6779B64DDE}" type="pres">
      <dgm:prSet presAssocID="{A23DE9C3-DBA5-449B-B7FA-2B5AFFE2AB11}" presName="spaceRect" presStyleCnt="0"/>
      <dgm:spPr/>
    </dgm:pt>
    <dgm:pt modelId="{D3C11804-3454-4B65-9078-FAE555CE123F}" type="pres">
      <dgm:prSet presAssocID="{A23DE9C3-DBA5-449B-B7FA-2B5AFFE2AB11}" presName="textRect" presStyleLbl="revTx" presStyleIdx="0" presStyleCnt="6">
        <dgm:presLayoutVars>
          <dgm:chMax val="1"/>
          <dgm:chPref val="1"/>
        </dgm:presLayoutVars>
      </dgm:prSet>
      <dgm:spPr/>
    </dgm:pt>
    <dgm:pt modelId="{73FFC15D-8B6D-4775-BA04-3E072CACAD1F}" type="pres">
      <dgm:prSet presAssocID="{B8536238-608C-4A22-9B9A-8BD169A96CC2}" presName="sibTrans" presStyleCnt="0"/>
      <dgm:spPr/>
    </dgm:pt>
    <dgm:pt modelId="{5CBDCE18-E1E4-4823-9EC3-7E937D8301F5}" type="pres">
      <dgm:prSet presAssocID="{596AFE42-5D98-421A-AED4-386E12D5F51B}" presName="compNode" presStyleCnt="0"/>
      <dgm:spPr/>
    </dgm:pt>
    <dgm:pt modelId="{62AEFFE3-5033-4B4E-A73C-F80540F4F182}" type="pres">
      <dgm:prSet presAssocID="{596AFE42-5D98-421A-AED4-386E12D5F51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E46543D3-AFF4-46D1-910D-57203FBD0570}" type="pres">
      <dgm:prSet presAssocID="{596AFE42-5D98-421A-AED4-386E12D5F51B}" presName="spaceRect" presStyleCnt="0"/>
      <dgm:spPr/>
    </dgm:pt>
    <dgm:pt modelId="{80FD69F4-1FBF-4C32-BC8D-6652660415E3}" type="pres">
      <dgm:prSet presAssocID="{596AFE42-5D98-421A-AED4-386E12D5F51B}" presName="textRect" presStyleLbl="revTx" presStyleIdx="1" presStyleCnt="6">
        <dgm:presLayoutVars>
          <dgm:chMax val="1"/>
          <dgm:chPref val="1"/>
        </dgm:presLayoutVars>
      </dgm:prSet>
      <dgm:spPr/>
    </dgm:pt>
    <dgm:pt modelId="{254EB875-860C-4277-BFB2-9182272DDFC5}" type="pres">
      <dgm:prSet presAssocID="{BDE30F0B-21B7-4D5F-A6C0-9BDA8A4686B6}" presName="sibTrans" presStyleCnt="0"/>
      <dgm:spPr/>
    </dgm:pt>
    <dgm:pt modelId="{FF3129A9-512A-437A-8618-8CC86C351839}" type="pres">
      <dgm:prSet presAssocID="{5DF2B508-F27F-4FE5-89C2-23E4A295B002}" presName="compNode" presStyleCnt="0"/>
      <dgm:spPr/>
    </dgm:pt>
    <dgm:pt modelId="{E30B6A13-8CC8-4069-BDFA-DEF080C444DB}" type="pres">
      <dgm:prSet presAssocID="{5DF2B508-F27F-4FE5-89C2-23E4A295B00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D4420EDC-24DA-461A-8D30-118A7D50F029}" type="pres">
      <dgm:prSet presAssocID="{5DF2B508-F27F-4FE5-89C2-23E4A295B002}" presName="spaceRect" presStyleCnt="0"/>
      <dgm:spPr/>
    </dgm:pt>
    <dgm:pt modelId="{748ADA9C-F6F2-42AC-8A7F-3C5657FF7184}" type="pres">
      <dgm:prSet presAssocID="{5DF2B508-F27F-4FE5-89C2-23E4A295B002}" presName="textRect" presStyleLbl="revTx" presStyleIdx="2" presStyleCnt="6">
        <dgm:presLayoutVars>
          <dgm:chMax val="1"/>
          <dgm:chPref val="1"/>
        </dgm:presLayoutVars>
      </dgm:prSet>
      <dgm:spPr/>
    </dgm:pt>
    <dgm:pt modelId="{A2A80112-83E8-444B-A905-F5C17E8A440D}" type="pres">
      <dgm:prSet presAssocID="{A1F01DC5-417C-4572-81C1-51D6C2A1B4FE}" presName="sibTrans" presStyleCnt="0"/>
      <dgm:spPr/>
    </dgm:pt>
    <dgm:pt modelId="{32C25502-CA77-4A2A-A2D8-66C6CB15313E}" type="pres">
      <dgm:prSet presAssocID="{89688157-C1D4-49E4-9DBF-070B022FE40C}" presName="compNode" presStyleCnt="0"/>
      <dgm:spPr/>
    </dgm:pt>
    <dgm:pt modelId="{7E421E65-CE0C-4FF2-8009-E0CDCCB4E258}" type="pres">
      <dgm:prSet presAssocID="{89688157-C1D4-49E4-9DBF-070B022FE40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pt>
    <dgm:pt modelId="{03DCADA8-04FD-4511-ADDC-B4C69CAACC59}" type="pres">
      <dgm:prSet presAssocID="{89688157-C1D4-49E4-9DBF-070B022FE40C}" presName="spaceRect" presStyleCnt="0"/>
      <dgm:spPr/>
    </dgm:pt>
    <dgm:pt modelId="{9FCC1FD2-FACF-4A1C-8FC2-487CB9EB03AD}" type="pres">
      <dgm:prSet presAssocID="{89688157-C1D4-49E4-9DBF-070B022FE40C}" presName="textRect" presStyleLbl="revTx" presStyleIdx="3" presStyleCnt="6">
        <dgm:presLayoutVars>
          <dgm:chMax val="1"/>
          <dgm:chPref val="1"/>
        </dgm:presLayoutVars>
      </dgm:prSet>
      <dgm:spPr/>
    </dgm:pt>
    <dgm:pt modelId="{1D904BEB-002F-4C4C-B052-B44A9F2E29E4}" type="pres">
      <dgm:prSet presAssocID="{BE2924EB-B011-4173-A30F-E0097C1A6BF5}" presName="sibTrans" presStyleCnt="0"/>
      <dgm:spPr/>
    </dgm:pt>
    <dgm:pt modelId="{2D100818-7F68-4653-AE1F-BB50586CF988}" type="pres">
      <dgm:prSet presAssocID="{78DA9C7F-18B0-4600-BD82-A20E11272008}" presName="compNode" presStyleCnt="0"/>
      <dgm:spPr/>
    </dgm:pt>
    <dgm:pt modelId="{B2859669-2AAD-4FEB-A036-1749A30CDBC3}" type="pres">
      <dgm:prSet presAssocID="{78DA9C7F-18B0-4600-BD82-A20E1127200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pt>
    <dgm:pt modelId="{BF95787A-8B34-498B-B945-4E69AB8A64CF}" type="pres">
      <dgm:prSet presAssocID="{78DA9C7F-18B0-4600-BD82-A20E11272008}" presName="spaceRect" presStyleCnt="0"/>
      <dgm:spPr/>
    </dgm:pt>
    <dgm:pt modelId="{145CA59A-4FF6-4324-9944-BAABD43B5BF8}" type="pres">
      <dgm:prSet presAssocID="{78DA9C7F-18B0-4600-BD82-A20E11272008}" presName="textRect" presStyleLbl="revTx" presStyleIdx="4" presStyleCnt="6">
        <dgm:presLayoutVars>
          <dgm:chMax val="1"/>
          <dgm:chPref val="1"/>
        </dgm:presLayoutVars>
      </dgm:prSet>
      <dgm:spPr/>
    </dgm:pt>
    <dgm:pt modelId="{A1B3D77B-58F2-4DB5-A8F4-2E8E6F25B12B}" type="pres">
      <dgm:prSet presAssocID="{ED814FBE-FC3C-4E48-87B0-A29DFA07CBC6}" presName="sibTrans" presStyleCnt="0"/>
      <dgm:spPr/>
    </dgm:pt>
    <dgm:pt modelId="{08D63220-DB72-4C85-8DAA-38CF48C324EC}" type="pres">
      <dgm:prSet presAssocID="{B0BC2E77-ABDC-40C7-9433-342425904321}" presName="compNode" presStyleCnt="0"/>
      <dgm:spPr/>
    </dgm:pt>
    <dgm:pt modelId="{27238CB5-17FB-4A7F-8A73-559529A86099}" type="pres">
      <dgm:prSet presAssocID="{B0BC2E77-ABDC-40C7-9433-34242590432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pt>
    <dgm:pt modelId="{3D4224C4-D67E-4FE2-B4D6-E65CFE7165DA}" type="pres">
      <dgm:prSet presAssocID="{B0BC2E77-ABDC-40C7-9433-342425904321}" presName="spaceRect" presStyleCnt="0"/>
      <dgm:spPr/>
    </dgm:pt>
    <dgm:pt modelId="{5FEF64A6-EAF5-423A-B8D9-3AD591AE96C5}" type="pres">
      <dgm:prSet presAssocID="{B0BC2E77-ABDC-40C7-9433-342425904321}" presName="textRect" presStyleLbl="revTx" presStyleIdx="5" presStyleCnt="6">
        <dgm:presLayoutVars>
          <dgm:chMax val="1"/>
          <dgm:chPref val="1"/>
        </dgm:presLayoutVars>
      </dgm:prSet>
      <dgm:spPr/>
    </dgm:pt>
  </dgm:ptLst>
  <dgm:cxnLst>
    <dgm:cxn modelId="{B682DE06-8CD3-4358-AE86-107991714C72}" type="presOf" srcId="{A23DE9C3-DBA5-449B-B7FA-2B5AFFE2AB11}" destId="{D3C11804-3454-4B65-9078-FAE555CE123F}" srcOrd="0" destOrd="0" presId="urn:microsoft.com/office/officeart/2018/2/layout/IconLabelList"/>
    <dgm:cxn modelId="{4B3D8317-FCDE-47E9-9B60-0344592A44B7}" type="presOf" srcId="{5DF2B508-F27F-4FE5-89C2-23E4A295B002}" destId="{748ADA9C-F6F2-42AC-8A7F-3C5657FF7184}" srcOrd="0" destOrd="0" presId="urn:microsoft.com/office/officeart/2018/2/layout/IconLabelList"/>
    <dgm:cxn modelId="{FE8E912A-F865-49EE-AAC8-5F5B30C30876}" type="presOf" srcId="{E0C203B3-7A3C-4E71-8AB6-CE2FE30D863D}" destId="{34BA3D2E-E5B6-42E2-9B8B-C9E2EC881A67}" srcOrd="0" destOrd="0" presId="urn:microsoft.com/office/officeart/2018/2/layout/IconLabelList"/>
    <dgm:cxn modelId="{A75ED930-EF16-4CE4-B79E-A8158C3636B6}" srcId="{E0C203B3-7A3C-4E71-8AB6-CE2FE30D863D}" destId="{5DF2B508-F27F-4FE5-89C2-23E4A295B002}" srcOrd="2" destOrd="0" parTransId="{5A6B692E-1AE2-4517-A82B-26F49AD26032}" sibTransId="{A1F01DC5-417C-4572-81C1-51D6C2A1B4FE}"/>
    <dgm:cxn modelId="{729CD331-321A-4766-B55E-87CBA4DAEDAF}" srcId="{E0C203B3-7A3C-4E71-8AB6-CE2FE30D863D}" destId="{78DA9C7F-18B0-4600-BD82-A20E11272008}" srcOrd="4" destOrd="0" parTransId="{72155868-9315-401F-BF8E-C1354AE9CDC6}" sibTransId="{ED814FBE-FC3C-4E48-87B0-A29DFA07CBC6}"/>
    <dgm:cxn modelId="{DF8BAD35-B43E-4C74-9D5C-993131D23B07}" type="presOf" srcId="{596AFE42-5D98-421A-AED4-386E12D5F51B}" destId="{80FD69F4-1FBF-4C32-BC8D-6652660415E3}" srcOrd="0" destOrd="0" presId="urn:microsoft.com/office/officeart/2018/2/layout/IconLabelList"/>
    <dgm:cxn modelId="{BF6514B8-DCD4-40DF-B081-D53BFCEC5054}" srcId="{E0C203B3-7A3C-4E71-8AB6-CE2FE30D863D}" destId="{A23DE9C3-DBA5-449B-B7FA-2B5AFFE2AB11}" srcOrd="0" destOrd="0" parTransId="{8DA13769-76D7-475D-AE3F-272D300D0BD8}" sibTransId="{B8536238-608C-4A22-9B9A-8BD169A96CC2}"/>
    <dgm:cxn modelId="{994838D8-D7F0-402D-86AC-72CE3E2A9DCC}" srcId="{E0C203B3-7A3C-4E71-8AB6-CE2FE30D863D}" destId="{596AFE42-5D98-421A-AED4-386E12D5F51B}" srcOrd="1" destOrd="0" parTransId="{09BFD351-9D26-4A9C-A932-A8EFE0BD685F}" sibTransId="{BDE30F0B-21B7-4D5F-A6C0-9BDA8A4686B6}"/>
    <dgm:cxn modelId="{3E3183DE-0DAD-4FA3-A747-7EF013313B7C}" srcId="{E0C203B3-7A3C-4E71-8AB6-CE2FE30D863D}" destId="{B0BC2E77-ABDC-40C7-9433-342425904321}" srcOrd="5" destOrd="0" parTransId="{158B1249-FF8D-48D4-BA99-4561F5B3F167}" sibTransId="{72126DB8-3458-4AA5-9860-15C918241F06}"/>
    <dgm:cxn modelId="{DEBBE0E2-EE7C-493B-ACF2-B1E6F1EB45F4}" type="presOf" srcId="{B0BC2E77-ABDC-40C7-9433-342425904321}" destId="{5FEF64A6-EAF5-423A-B8D9-3AD591AE96C5}" srcOrd="0" destOrd="0" presId="urn:microsoft.com/office/officeart/2018/2/layout/IconLabelList"/>
    <dgm:cxn modelId="{6B0304E3-8BAF-4FA2-9BA5-863917317BBC}" srcId="{E0C203B3-7A3C-4E71-8AB6-CE2FE30D863D}" destId="{89688157-C1D4-49E4-9DBF-070B022FE40C}" srcOrd="3" destOrd="0" parTransId="{DDE126CF-6B05-4A78-AEF6-FB24E13DADEC}" sibTransId="{BE2924EB-B011-4173-A30F-E0097C1A6BF5}"/>
    <dgm:cxn modelId="{3830ABF5-DBA7-4E09-80E0-C23A4A926BD6}" type="presOf" srcId="{89688157-C1D4-49E4-9DBF-070B022FE40C}" destId="{9FCC1FD2-FACF-4A1C-8FC2-487CB9EB03AD}" srcOrd="0" destOrd="0" presId="urn:microsoft.com/office/officeart/2018/2/layout/IconLabelList"/>
    <dgm:cxn modelId="{D306FCF8-AC5D-4DA2-A525-A7B698DEE46E}" type="presOf" srcId="{78DA9C7F-18B0-4600-BD82-A20E11272008}" destId="{145CA59A-4FF6-4324-9944-BAABD43B5BF8}" srcOrd="0" destOrd="0" presId="urn:microsoft.com/office/officeart/2018/2/layout/IconLabelList"/>
    <dgm:cxn modelId="{A019CAF9-805F-4768-A517-8E9E8290C7EE}" type="presParOf" srcId="{34BA3D2E-E5B6-42E2-9B8B-C9E2EC881A67}" destId="{187AA6F9-29B9-4DC1-8FDA-CFAEEC588C58}" srcOrd="0" destOrd="0" presId="urn:microsoft.com/office/officeart/2018/2/layout/IconLabelList"/>
    <dgm:cxn modelId="{22FD5E77-035A-4225-93F7-60BA5A5B745D}" type="presParOf" srcId="{187AA6F9-29B9-4DC1-8FDA-CFAEEC588C58}" destId="{106B15AB-C341-44CC-A122-9EE48A368EBF}" srcOrd="0" destOrd="0" presId="urn:microsoft.com/office/officeart/2018/2/layout/IconLabelList"/>
    <dgm:cxn modelId="{EBFDD3D8-9CA0-4F2B-9670-DDE185673A71}" type="presParOf" srcId="{187AA6F9-29B9-4DC1-8FDA-CFAEEC588C58}" destId="{56C95BB9-F2B3-451C-BA23-4E6779B64DDE}" srcOrd="1" destOrd="0" presId="urn:microsoft.com/office/officeart/2018/2/layout/IconLabelList"/>
    <dgm:cxn modelId="{5F469FA0-BF0E-4FE3-8A1B-B0022B4810B6}" type="presParOf" srcId="{187AA6F9-29B9-4DC1-8FDA-CFAEEC588C58}" destId="{D3C11804-3454-4B65-9078-FAE555CE123F}" srcOrd="2" destOrd="0" presId="urn:microsoft.com/office/officeart/2018/2/layout/IconLabelList"/>
    <dgm:cxn modelId="{8EF41A2F-FD6C-4393-9EE7-D0DDDDB15A23}" type="presParOf" srcId="{34BA3D2E-E5B6-42E2-9B8B-C9E2EC881A67}" destId="{73FFC15D-8B6D-4775-BA04-3E072CACAD1F}" srcOrd="1" destOrd="0" presId="urn:microsoft.com/office/officeart/2018/2/layout/IconLabelList"/>
    <dgm:cxn modelId="{2CD93841-347C-4938-8061-0C44B3F24276}" type="presParOf" srcId="{34BA3D2E-E5B6-42E2-9B8B-C9E2EC881A67}" destId="{5CBDCE18-E1E4-4823-9EC3-7E937D8301F5}" srcOrd="2" destOrd="0" presId="urn:microsoft.com/office/officeart/2018/2/layout/IconLabelList"/>
    <dgm:cxn modelId="{672A9972-2178-4BD0-9D85-9BE22A116F5D}" type="presParOf" srcId="{5CBDCE18-E1E4-4823-9EC3-7E937D8301F5}" destId="{62AEFFE3-5033-4B4E-A73C-F80540F4F182}" srcOrd="0" destOrd="0" presId="urn:microsoft.com/office/officeart/2018/2/layout/IconLabelList"/>
    <dgm:cxn modelId="{F80DB1AC-6238-4AE3-A454-A0B1D018C9D8}" type="presParOf" srcId="{5CBDCE18-E1E4-4823-9EC3-7E937D8301F5}" destId="{E46543D3-AFF4-46D1-910D-57203FBD0570}" srcOrd="1" destOrd="0" presId="urn:microsoft.com/office/officeart/2018/2/layout/IconLabelList"/>
    <dgm:cxn modelId="{4AC64640-D083-49B2-BB0B-BA84AC9C55A7}" type="presParOf" srcId="{5CBDCE18-E1E4-4823-9EC3-7E937D8301F5}" destId="{80FD69F4-1FBF-4C32-BC8D-6652660415E3}" srcOrd="2" destOrd="0" presId="urn:microsoft.com/office/officeart/2018/2/layout/IconLabelList"/>
    <dgm:cxn modelId="{95D6E073-8E4A-489A-A1EC-D884F8D507A9}" type="presParOf" srcId="{34BA3D2E-E5B6-42E2-9B8B-C9E2EC881A67}" destId="{254EB875-860C-4277-BFB2-9182272DDFC5}" srcOrd="3" destOrd="0" presId="urn:microsoft.com/office/officeart/2018/2/layout/IconLabelList"/>
    <dgm:cxn modelId="{FF949EE2-4B08-460F-87D6-DCFED6B13940}" type="presParOf" srcId="{34BA3D2E-E5B6-42E2-9B8B-C9E2EC881A67}" destId="{FF3129A9-512A-437A-8618-8CC86C351839}" srcOrd="4" destOrd="0" presId="urn:microsoft.com/office/officeart/2018/2/layout/IconLabelList"/>
    <dgm:cxn modelId="{6A6F44CE-409F-461B-84CE-0ECB5652491C}" type="presParOf" srcId="{FF3129A9-512A-437A-8618-8CC86C351839}" destId="{E30B6A13-8CC8-4069-BDFA-DEF080C444DB}" srcOrd="0" destOrd="0" presId="urn:microsoft.com/office/officeart/2018/2/layout/IconLabelList"/>
    <dgm:cxn modelId="{94751C9A-5808-4783-978F-7698E020748B}" type="presParOf" srcId="{FF3129A9-512A-437A-8618-8CC86C351839}" destId="{D4420EDC-24DA-461A-8D30-118A7D50F029}" srcOrd="1" destOrd="0" presId="urn:microsoft.com/office/officeart/2018/2/layout/IconLabelList"/>
    <dgm:cxn modelId="{572B2A23-F52D-41E7-ABC3-B2F86AE8351A}" type="presParOf" srcId="{FF3129A9-512A-437A-8618-8CC86C351839}" destId="{748ADA9C-F6F2-42AC-8A7F-3C5657FF7184}" srcOrd="2" destOrd="0" presId="urn:microsoft.com/office/officeart/2018/2/layout/IconLabelList"/>
    <dgm:cxn modelId="{2E90128E-652C-480C-BAD6-8A2C3FB19D1B}" type="presParOf" srcId="{34BA3D2E-E5B6-42E2-9B8B-C9E2EC881A67}" destId="{A2A80112-83E8-444B-A905-F5C17E8A440D}" srcOrd="5" destOrd="0" presId="urn:microsoft.com/office/officeart/2018/2/layout/IconLabelList"/>
    <dgm:cxn modelId="{7E166FBB-D209-48A3-A2B6-07276C9C8926}" type="presParOf" srcId="{34BA3D2E-E5B6-42E2-9B8B-C9E2EC881A67}" destId="{32C25502-CA77-4A2A-A2D8-66C6CB15313E}" srcOrd="6" destOrd="0" presId="urn:microsoft.com/office/officeart/2018/2/layout/IconLabelList"/>
    <dgm:cxn modelId="{964B649F-4D88-4D02-880D-6DDB008E137D}" type="presParOf" srcId="{32C25502-CA77-4A2A-A2D8-66C6CB15313E}" destId="{7E421E65-CE0C-4FF2-8009-E0CDCCB4E258}" srcOrd="0" destOrd="0" presId="urn:microsoft.com/office/officeart/2018/2/layout/IconLabelList"/>
    <dgm:cxn modelId="{2661B664-F4B4-48AA-BD36-B1EFD7431408}" type="presParOf" srcId="{32C25502-CA77-4A2A-A2D8-66C6CB15313E}" destId="{03DCADA8-04FD-4511-ADDC-B4C69CAACC59}" srcOrd="1" destOrd="0" presId="urn:microsoft.com/office/officeart/2018/2/layout/IconLabelList"/>
    <dgm:cxn modelId="{D495AE4C-88A0-4AE1-BF5D-E775208CEE7A}" type="presParOf" srcId="{32C25502-CA77-4A2A-A2D8-66C6CB15313E}" destId="{9FCC1FD2-FACF-4A1C-8FC2-487CB9EB03AD}" srcOrd="2" destOrd="0" presId="urn:microsoft.com/office/officeart/2018/2/layout/IconLabelList"/>
    <dgm:cxn modelId="{27550E2A-ABEE-4E60-AF9E-3EC1D3CC7322}" type="presParOf" srcId="{34BA3D2E-E5B6-42E2-9B8B-C9E2EC881A67}" destId="{1D904BEB-002F-4C4C-B052-B44A9F2E29E4}" srcOrd="7" destOrd="0" presId="urn:microsoft.com/office/officeart/2018/2/layout/IconLabelList"/>
    <dgm:cxn modelId="{BCCABECD-D0CF-4823-A9D1-96558634A291}" type="presParOf" srcId="{34BA3D2E-E5B6-42E2-9B8B-C9E2EC881A67}" destId="{2D100818-7F68-4653-AE1F-BB50586CF988}" srcOrd="8" destOrd="0" presId="urn:microsoft.com/office/officeart/2018/2/layout/IconLabelList"/>
    <dgm:cxn modelId="{6507A2AC-DBE1-4C60-8461-713396DD9FF6}" type="presParOf" srcId="{2D100818-7F68-4653-AE1F-BB50586CF988}" destId="{B2859669-2AAD-4FEB-A036-1749A30CDBC3}" srcOrd="0" destOrd="0" presId="urn:microsoft.com/office/officeart/2018/2/layout/IconLabelList"/>
    <dgm:cxn modelId="{F8AE8510-4990-4668-B966-53B23EE896D7}" type="presParOf" srcId="{2D100818-7F68-4653-AE1F-BB50586CF988}" destId="{BF95787A-8B34-498B-B945-4E69AB8A64CF}" srcOrd="1" destOrd="0" presId="urn:microsoft.com/office/officeart/2018/2/layout/IconLabelList"/>
    <dgm:cxn modelId="{BA11A486-024B-47F5-ADD2-D49412D2A407}" type="presParOf" srcId="{2D100818-7F68-4653-AE1F-BB50586CF988}" destId="{145CA59A-4FF6-4324-9944-BAABD43B5BF8}" srcOrd="2" destOrd="0" presId="urn:microsoft.com/office/officeart/2018/2/layout/IconLabelList"/>
    <dgm:cxn modelId="{A8A6DE41-D015-4C94-98C1-F43C8458B083}" type="presParOf" srcId="{34BA3D2E-E5B6-42E2-9B8B-C9E2EC881A67}" destId="{A1B3D77B-58F2-4DB5-A8F4-2E8E6F25B12B}" srcOrd="9" destOrd="0" presId="urn:microsoft.com/office/officeart/2018/2/layout/IconLabelList"/>
    <dgm:cxn modelId="{251366B2-9B2D-43D0-8DD9-3B9243B512D9}" type="presParOf" srcId="{34BA3D2E-E5B6-42E2-9B8B-C9E2EC881A67}" destId="{08D63220-DB72-4C85-8DAA-38CF48C324EC}" srcOrd="10" destOrd="0" presId="urn:microsoft.com/office/officeart/2018/2/layout/IconLabelList"/>
    <dgm:cxn modelId="{2ECF3CC3-C9FB-488F-9FBF-FE700BFDA829}" type="presParOf" srcId="{08D63220-DB72-4C85-8DAA-38CF48C324EC}" destId="{27238CB5-17FB-4A7F-8A73-559529A86099}" srcOrd="0" destOrd="0" presId="urn:microsoft.com/office/officeart/2018/2/layout/IconLabelList"/>
    <dgm:cxn modelId="{342BD4B3-024D-40E0-BEDA-A7F152210F13}" type="presParOf" srcId="{08D63220-DB72-4C85-8DAA-38CF48C324EC}" destId="{3D4224C4-D67E-4FE2-B4D6-E65CFE7165DA}" srcOrd="1" destOrd="0" presId="urn:microsoft.com/office/officeart/2018/2/layout/IconLabelList"/>
    <dgm:cxn modelId="{2347126E-1DE5-42C2-90FE-F4F33FC6847F}" type="presParOf" srcId="{08D63220-DB72-4C85-8DAA-38CF48C324EC}" destId="{5FEF64A6-EAF5-423A-B8D9-3AD591AE96C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C203B3-7A3C-4E71-8AB6-CE2FE30D863D}"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A23DE9C3-DBA5-449B-B7FA-2B5AFFE2AB11}">
      <dgm:prSet/>
      <dgm:spPr/>
      <dgm:t>
        <a:bodyPr/>
        <a:lstStyle/>
        <a:p>
          <a:pPr>
            <a:lnSpc>
              <a:spcPct val="100000"/>
            </a:lnSpc>
          </a:pPr>
          <a:r>
            <a:rPr lang="en-US"/>
            <a:t>Availability and scalability</a:t>
          </a:r>
        </a:p>
      </dgm:t>
    </dgm:pt>
    <dgm:pt modelId="{8DA13769-76D7-475D-AE3F-272D300D0BD8}" type="parTrans" cxnId="{BF6514B8-DCD4-40DF-B081-D53BFCEC5054}">
      <dgm:prSet/>
      <dgm:spPr/>
      <dgm:t>
        <a:bodyPr/>
        <a:lstStyle/>
        <a:p>
          <a:endParaRPr lang="en-US"/>
        </a:p>
      </dgm:t>
    </dgm:pt>
    <dgm:pt modelId="{B8536238-608C-4A22-9B9A-8BD169A96CC2}" type="sibTrans" cxnId="{BF6514B8-DCD4-40DF-B081-D53BFCEC5054}">
      <dgm:prSet/>
      <dgm:spPr/>
      <dgm:t>
        <a:bodyPr/>
        <a:lstStyle/>
        <a:p>
          <a:endParaRPr lang="en-US"/>
        </a:p>
      </dgm:t>
    </dgm:pt>
    <dgm:pt modelId="{8B2BE240-75B4-4310-A005-411066413333}">
      <dgm:prSet/>
      <dgm:spPr/>
      <dgm:t>
        <a:bodyPr/>
        <a:lstStyle/>
        <a:p>
          <a:pPr>
            <a:lnSpc>
              <a:spcPct val="100000"/>
            </a:lnSpc>
          </a:pPr>
          <a:r>
            <a:rPr lang="en-US"/>
            <a:t>Geo redundant</a:t>
          </a:r>
        </a:p>
      </dgm:t>
    </dgm:pt>
    <dgm:pt modelId="{4C5FE159-A0D9-4883-AD69-94F3304F57AC}" type="parTrans" cxnId="{FBBFF519-E89E-4A9B-A4D2-3CA0C4CBA0E1}">
      <dgm:prSet/>
      <dgm:spPr/>
      <dgm:t>
        <a:bodyPr/>
        <a:lstStyle/>
        <a:p>
          <a:endParaRPr lang="nl-NL"/>
        </a:p>
      </dgm:t>
    </dgm:pt>
    <dgm:pt modelId="{A4C6FDA6-6B14-43F0-BBD9-572EC512BD25}" type="sibTrans" cxnId="{FBBFF519-E89E-4A9B-A4D2-3CA0C4CBA0E1}">
      <dgm:prSet/>
      <dgm:spPr/>
      <dgm:t>
        <a:bodyPr/>
        <a:lstStyle/>
        <a:p>
          <a:endParaRPr lang="nl-NL"/>
        </a:p>
      </dgm:t>
    </dgm:pt>
    <dgm:pt modelId="{13689638-31B6-48E5-B366-5FEC491E5A91}">
      <dgm:prSet/>
      <dgm:spPr/>
      <dgm:t>
        <a:bodyPr/>
        <a:lstStyle/>
        <a:p>
          <a:pPr>
            <a:lnSpc>
              <a:spcPct val="100000"/>
            </a:lnSpc>
          </a:pPr>
          <a:r>
            <a:rPr lang="en-US"/>
            <a:t>Blobs</a:t>
          </a:r>
        </a:p>
      </dgm:t>
    </dgm:pt>
    <dgm:pt modelId="{647AB323-596D-44D5-9734-3A2843CE247B}" type="parTrans" cxnId="{6BBBBDF4-7478-43C6-AD18-15FE70998608}">
      <dgm:prSet/>
      <dgm:spPr/>
      <dgm:t>
        <a:bodyPr/>
        <a:lstStyle/>
        <a:p>
          <a:endParaRPr lang="nl-NL"/>
        </a:p>
      </dgm:t>
    </dgm:pt>
    <dgm:pt modelId="{71CB37D3-1D33-4F00-A087-12E3F98D0E3C}" type="sibTrans" cxnId="{6BBBBDF4-7478-43C6-AD18-15FE70998608}">
      <dgm:prSet/>
      <dgm:spPr/>
      <dgm:t>
        <a:bodyPr/>
        <a:lstStyle/>
        <a:p>
          <a:endParaRPr lang="nl-NL"/>
        </a:p>
      </dgm:t>
    </dgm:pt>
    <dgm:pt modelId="{04234EDE-DF4E-420F-9B77-FCA9B9C1D600}">
      <dgm:prSet/>
      <dgm:spPr/>
      <dgm:t>
        <a:bodyPr/>
        <a:lstStyle/>
        <a:p>
          <a:pPr>
            <a:lnSpc>
              <a:spcPct val="100000"/>
            </a:lnSpc>
          </a:pPr>
          <a:r>
            <a:rPr lang="en-US"/>
            <a:t>Disks</a:t>
          </a:r>
        </a:p>
      </dgm:t>
    </dgm:pt>
    <dgm:pt modelId="{97775522-9BF5-411A-85EB-39807B3B42D0}" type="parTrans" cxnId="{62F230A2-24D8-4DB8-8517-828330AAA7C9}">
      <dgm:prSet/>
      <dgm:spPr/>
      <dgm:t>
        <a:bodyPr/>
        <a:lstStyle/>
        <a:p>
          <a:endParaRPr lang="nl-NL"/>
        </a:p>
      </dgm:t>
    </dgm:pt>
    <dgm:pt modelId="{B27B2C89-8892-4853-97AC-1893B5F29676}" type="sibTrans" cxnId="{62F230A2-24D8-4DB8-8517-828330AAA7C9}">
      <dgm:prSet/>
      <dgm:spPr/>
      <dgm:t>
        <a:bodyPr/>
        <a:lstStyle/>
        <a:p>
          <a:endParaRPr lang="nl-NL"/>
        </a:p>
      </dgm:t>
    </dgm:pt>
    <dgm:pt modelId="{33927BD2-AB37-4618-B007-E7E6415959D6}">
      <dgm:prSet/>
      <dgm:spPr/>
      <dgm:t>
        <a:bodyPr/>
        <a:lstStyle/>
        <a:p>
          <a:pPr>
            <a:lnSpc>
              <a:spcPct val="100000"/>
            </a:lnSpc>
          </a:pPr>
          <a:r>
            <a:rPr lang="en-US"/>
            <a:t>Tables</a:t>
          </a:r>
        </a:p>
      </dgm:t>
    </dgm:pt>
    <dgm:pt modelId="{159E8D8F-207A-4501-A516-3297EE2BF0A5}" type="parTrans" cxnId="{D986E1E5-474A-46F3-A91A-9603AF7BC347}">
      <dgm:prSet/>
      <dgm:spPr/>
      <dgm:t>
        <a:bodyPr/>
        <a:lstStyle/>
        <a:p>
          <a:endParaRPr lang="nl-NL"/>
        </a:p>
      </dgm:t>
    </dgm:pt>
    <dgm:pt modelId="{496E3AB4-EE11-409A-BF44-9780695CD81B}" type="sibTrans" cxnId="{D986E1E5-474A-46F3-A91A-9603AF7BC347}">
      <dgm:prSet/>
      <dgm:spPr/>
      <dgm:t>
        <a:bodyPr/>
        <a:lstStyle/>
        <a:p>
          <a:endParaRPr lang="nl-NL"/>
        </a:p>
      </dgm:t>
    </dgm:pt>
    <dgm:pt modelId="{B34BA263-AD7A-47EE-817A-E04BA5489CB4}">
      <dgm:prSet/>
      <dgm:spPr/>
      <dgm:t>
        <a:bodyPr/>
        <a:lstStyle/>
        <a:p>
          <a:pPr>
            <a:lnSpc>
              <a:spcPct val="100000"/>
            </a:lnSpc>
          </a:pPr>
          <a:r>
            <a:rPr lang="en-US"/>
            <a:t>Queues</a:t>
          </a:r>
        </a:p>
      </dgm:t>
    </dgm:pt>
    <dgm:pt modelId="{8E44DEAF-2414-4C70-8AC0-18C08FD39A40}" type="parTrans" cxnId="{1FF8F06C-EA4B-4ABE-B869-061E8D99170B}">
      <dgm:prSet/>
      <dgm:spPr/>
      <dgm:t>
        <a:bodyPr/>
        <a:lstStyle/>
        <a:p>
          <a:endParaRPr lang="nl-NL"/>
        </a:p>
      </dgm:t>
    </dgm:pt>
    <dgm:pt modelId="{1FA4463D-4800-40D8-82DF-F396E5900FBE}" type="sibTrans" cxnId="{1FF8F06C-EA4B-4ABE-B869-061E8D99170B}">
      <dgm:prSet/>
      <dgm:spPr/>
      <dgm:t>
        <a:bodyPr/>
        <a:lstStyle/>
        <a:p>
          <a:endParaRPr lang="nl-NL"/>
        </a:p>
      </dgm:t>
    </dgm:pt>
    <dgm:pt modelId="{34BA3D2E-E5B6-42E2-9B8B-C9E2EC881A67}" type="pres">
      <dgm:prSet presAssocID="{E0C203B3-7A3C-4E71-8AB6-CE2FE30D863D}" presName="root" presStyleCnt="0">
        <dgm:presLayoutVars>
          <dgm:dir/>
          <dgm:resizeHandles val="exact"/>
        </dgm:presLayoutVars>
      </dgm:prSet>
      <dgm:spPr/>
    </dgm:pt>
    <dgm:pt modelId="{187AA6F9-29B9-4DC1-8FDA-CFAEEC588C58}" type="pres">
      <dgm:prSet presAssocID="{A23DE9C3-DBA5-449B-B7FA-2B5AFFE2AB11}" presName="compNode" presStyleCnt="0"/>
      <dgm:spPr/>
    </dgm:pt>
    <dgm:pt modelId="{106B15AB-C341-44CC-A122-9EE48A368EBF}" type="pres">
      <dgm:prSet presAssocID="{A23DE9C3-DBA5-449B-B7FA-2B5AFFE2AB1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56C95BB9-F2B3-451C-BA23-4E6779B64DDE}" type="pres">
      <dgm:prSet presAssocID="{A23DE9C3-DBA5-449B-B7FA-2B5AFFE2AB11}" presName="spaceRect" presStyleCnt="0"/>
      <dgm:spPr/>
    </dgm:pt>
    <dgm:pt modelId="{D3C11804-3454-4B65-9078-FAE555CE123F}" type="pres">
      <dgm:prSet presAssocID="{A23DE9C3-DBA5-449B-B7FA-2B5AFFE2AB11}" presName="textRect" presStyleLbl="revTx" presStyleIdx="0" presStyleCnt="6">
        <dgm:presLayoutVars>
          <dgm:chMax val="1"/>
          <dgm:chPref val="1"/>
        </dgm:presLayoutVars>
      </dgm:prSet>
      <dgm:spPr/>
    </dgm:pt>
    <dgm:pt modelId="{73FFC15D-8B6D-4775-BA04-3E072CACAD1F}" type="pres">
      <dgm:prSet presAssocID="{B8536238-608C-4A22-9B9A-8BD169A96CC2}" presName="sibTrans" presStyleCnt="0"/>
      <dgm:spPr/>
    </dgm:pt>
    <dgm:pt modelId="{7A39EDEF-A635-465E-ACA2-AE7ED4933595}" type="pres">
      <dgm:prSet presAssocID="{8B2BE240-75B4-4310-A005-411066413333}" presName="compNode" presStyleCnt="0"/>
      <dgm:spPr/>
    </dgm:pt>
    <dgm:pt modelId="{0F9D5057-E533-4609-8954-461E8D724F1C}" type="pres">
      <dgm:prSet presAssocID="{8B2BE240-75B4-4310-A005-41106641333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arth Globe Americas"/>
        </a:ext>
      </dgm:extLst>
    </dgm:pt>
    <dgm:pt modelId="{446639B2-2360-4493-A773-4B19D18C7E37}" type="pres">
      <dgm:prSet presAssocID="{8B2BE240-75B4-4310-A005-411066413333}" presName="spaceRect" presStyleCnt="0"/>
      <dgm:spPr/>
    </dgm:pt>
    <dgm:pt modelId="{13242C6B-F98D-4358-9793-9A8530ACB7E6}" type="pres">
      <dgm:prSet presAssocID="{8B2BE240-75B4-4310-A005-411066413333}" presName="textRect" presStyleLbl="revTx" presStyleIdx="1" presStyleCnt="6">
        <dgm:presLayoutVars>
          <dgm:chMax val="1"/>
          <dgm:chPref val="1"/>
        </dgm:presLayoutVars>
      </dgm:prSet>
      <dgm:spPr/>
    </dgm:pt>
    <dgm:pt modelId="{53917D97-B509-4ED0-8BFC-31548CB1E5F9}" type="pres">
      <dgm:prSet presAssocID="{A4C6FDA6-6B14-43F0-BBD9-572EC512BD25}" presName="sibTrans" presStyleCnt="0"/>
      <dgm:spPr/>
    </dgm:pt>
    <dgm:pt modelId="{7B21AEA1-A0F9-4B4C-AC77-976041621F62}" type="pres">
      <dgm:prSet presAssocID="{13689638-31B6-48E5-B366-5FEC491E5A91}" presName="compNode" presStyleCnt="0"/>
      <dgm:spPr/>
    </dgm:pt>
    <dgm:pt modelId="{8C009AFC-3BC8-4256-AD1E-8C29820037CE}" type="pres">
      <dgm:prSet presAssocID="{13689638-31B6-48E5-B366-5FEC491E5A91}"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Open folder with solid fill"/>
        </a:ext>
      </dgm:extLst>
    </dgm:pt>
    <dgm:pt modelId="{F4FDC547-941A-4C9D-9F90-445A885274C9}" type="pres">
      <dgm:prSet presAssocID="{13689638-31B6-48E5-B366-5FEC491E5A91}" presName="spaceRect" presStyleCnt="0"/>
      <dgm:spPr/>
    </dgm:pt>
    <dgm:pt modelId="{0EE9B556-6E0B-4323-B499-BD52F860F92F}" type="pres">
      <dgm:prSet presAssocID="{13689638-31B6-48E5-B366-5FEC491E5A91}" presName="textRect" presStyleLbl="revTx" presStyleIdx="2" presStyleCnt="6">
        <dgm:presLayoutVars>
          <dgm:chMax val="1"/>
          <dgm:chPref val="1"/>
        </dgm:presLayoutVars>
      </dgm:prSet>
      <dgm:spPr/>
    </dgm:pt>
    <dgm:pt modelId="{1C80E038-C139-4E4B-82E7-B64DA47E5629}" type="pres">
      <dgm:prSet presAssocID="{71CB37D3-1D33-4F00-A087-12E3F98D0E3C}" presName="sibTrans" presStyleCnt="0"/>
      <dgm:spPr/>
    </dgm:pt>
    <dgm:pt modelId="{7E0C1DE2-9746-4133-BD25-09EE4B2187E4}" type="pres">
      <dgm:prSet presAssocID="{04234EDE-DF4E-420F-9B77-FCA9B9C1D600}" presName="compNode" presStyleCnt="0"/>
      <dgm:spPr/>
    </dgm:pt>
    <dgm:pt modelId="{047B45CD-9628-431E-9856-DC552526D02B}" type="pres">
      <dgm:prSet presAssocID="{04234EDE-DF4E-420F-9B77-FCA9B9C1D600}"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erver with solid fill"/>
        </a:ext>
      </dgm:extLst>
    </dgm:pt>
    <dgm:pt modelId="{35D20D1F-215E-42C9-9F8A-A9F8F1305E6C}" type="pres">
      <dgm:prSet presAssocID="{04234EDE-DF4E-420F-9B77-FCA9B9C1D600}" presName="spaceRect" presStyleCnt="0"/>
      <dgm:spPr/>
    </dgm:pt>
    <dgm:pt modelId="{E15E1214-B525-40B5-90FB-FCC6BB70B705}" type="pres">
      <dgm:prSet presAssocID="{04234EDE-DF4E-420F-9B77-FCA9B9C1D600}" presName="textRect" presStyleLbl="revTx" presStyleIdx="3" presStyleCnt="6">
        <dgm:presLayoutVars>
          <dgm:chMax val="1"/>
          <dgm:chPref val="1"/>
        </dgm:presLayoutVars>
      </dgm:prSet>
      <dgm:spPr/>
    </dgm:pt>
    <dgm:pt modelId="{D562A523-FD48-4CE2-A99F-17544017DF55}" type="pres">
      <dgm:prSet presAssocID="{B27B2C89-8892-4853-97AC-1893B5F29676}" presName="sibTrans" presStyleCnt="0"/>
      <dgm:spPr/>
    </dgm:pt>
    <dgm:pt modelId="{B72B9859-85FC-48E7-B92F-B9CC6A349423}" type="pres">
      <dgm:prSet presAssocID="{33927BD2-AB37-4618-B007-E7E6415959D6}" presName="compNode" presStyleCnt="0"/>
      <dgm:spPr/>
    </dgm:pt>
    <dgm:pt modelId="{B6890E37-2478-4AC4-A424-34EA8B2219B7}" type="pres">
      <dgm:prSet presAssocID="{33927BD2-AB37-4618-B007-E7E6415959D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able"/>
        </a:ext>
      </dgm:extLst>
    </dgm:pt>
    <dgm:pt modelId="{AE308308-8117-4D26-A97A-771822B954DD}" type="pres">
      <dgm:prSet presAssocID="{33927BD2-AB37-4618-B007-E7E6415959D6}" presName="spaceRect" presStyleCnt="0"/>
      <dgm:spPr/>
    </dgm:pt>
    <dgm:pt modelId="{367C5ADA-2929-4DAF-A14A-EC7C718C773B}" type="pres">
      <dgm:prSet presAssocID="{33927BD2-AB37-4618-B007-E7E6415959D6}" presName="textRect" presStyleLbl="revTx" presStyleIdx="4" presStyleCnt="6">
        <dgm:presLayoutVars>
          <dgm:chMax val="1"/>
          <dgm:chPref val="1"/>
        </dgm:presLayoutVars>
      </dgm:prSet>
      <dgm:spPr/>
    </dgm:pt>
    <dgm:pt modelId="{42663505-353E-4DFB-AB63-F8168C2F3593}" type="pres">
      <dgm:prSet presAssocID="{496E3AB4-EE11-409A-BF44-9780695CD81B}" presName="sibTrans" presStyleCnt="0"/>
      <dgm:spPr/>
    </dgm:pt>
    <dgm:pt modelId="{E3EE5EF1-B439-456F-BD4A-1D14A047BEA6}" type="pres">
      <dgm:prSet presAssocID="{B34BA263-AD7A-47EE-817A-E04BA5489CB4}" presName="compNode" presStyleCnt="0"/>
      <dgm:spPr/>
    </dgm:pt>
    <dgm:pt modelId="{84562F71-B73A-4BCF-BA19-B681952AFCD2}" type="pres">
      <dgm:prSet presAssocID="{B34BA263-AD7A-47EE-817A-E04BA5489CB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Database with solid fill"/>
        </a:ext>
      </dgm:extLst>
    </dgm:pt>
    <dgm:pt modelId="{EA341604-46AF-443B-88F0-2490F4EACCB8}" type="pres">
      <dgm:prSet presAssocID="{B34BA263-AD7A-47EE-817A-E04BA5489CB4}" presName="spaceRect" presStyleCnt="0"/>
      <dgm:spPr/>
    </dgm:pt>
    <dgm:pt modelId="{0FEA92E7-D61C-4F75-90B6-19127B910397}" type="pres">
      <dgm:prSet presAssocID="{B34BA263-AD7A-47EE-817A-E04BA5489CB4}" presName="textRect" presStyleLbl="revTx" presStyleIdx="5" presStyleCnt="6">
        <dgm:presLayoutVars>
          <dgm:chMax val="1"/>
          <dgm:chPref val="1"/>
        </dgm:presLayoutVars>
      </dgm:prSet>
      <dgm:spPr/>
    </dgm:pt>
  </dgm:ptLst>
  <dgm:cxnLst>
    <dgm:cxn modelId="{B682DE06-8CD3-4358-AE86-107991714C72}" type="presOf" srcId="{A23DE9C3-DBA5-449B-B7FA-2B5AFFE2AB11}" destId="{D3C11804-3454-4B65-9078-FAE555CE123F}" srcOrd="0" destOrd="0" presId="urn:microsoft.com/office/officeart/2018/2/layout/IconLabelList"/>
    <dgm:cxn modelId="{FBBFF519-E89E-4A9B-A4D2-3CA0C4CBA0E1}" srcId="{E0C203B3-7A3C-4E71-8AB6-CE2FE30D863D}" destId="{8B2BE240-75B4-4310-A005-411066413333}" srcOrd="1" destOrd="0" parTransId="{4C5FE159-A0D9-4883-AD69-94F3304F57AC}" sibTransId="{A4C6FDA6-6B14-43F0-BBD9-572EC512BD25}"/>
    <dgm:cxn modelId="{FE8E912A-F865-49EE-AAC8-5F5B30C30876}" type="presOf" srcId="{E0C203B3-7A3C-4E71-8AB6-CE2FE30D863D}" destId="{34BA3D2E-E5B6-42E2-9B8B-C9E2EC881A67}" srcOrd="0" destOrd="0" presId="urn:microsoft.com/office/officeart/2018/2/layout/IconLabelList"/>
    <dgm:cxn modelId="{F7079932-5CDB-4094-9D2B-19A9F96CFDCC}" type="presOf" srcId="{8B2BE240-75B4-4310-A005-411066413333}" destId="{13242C6B-F98D-4358-9793-9A8530ACB7E6}" srcOrd="0" destOrd="0" presId="urn:microsoft.com/office/officeart/2018/2/layout/IconLabelList"/>
    <dgm:cxn modelId="{3656253E-9973-4CB3-8BFB-4C40160ED504}" type="presOf" srcId="{B34BA263-AD7A-47EE-817A-E04BA5489CB4}" destId="{0FEA92E7-D61C-4F75-90B6-19127B910397}" srcOrd="0" destOrd="0" presId="urn:microsoft.com/office/officeart/2018/2/layout/IconLabelList"/>
    <dgm:cxn modelId="{1FF8F06C-EA4B-4ABE-B869-061E8D99170B}" srcId="{E0C203B3-7A3C-4E71-8AB6-CE2FE30D863D}" destId="{B34BA263-AD7A-47EE-817A-E04BA5489CB4}" srcOrd="5" destOrd="0" parTransId="{8E44DEAF-2414-4C70-8AC0-18C08FD39A40}" sibTransId="{1FA4463D-4800-40D8-82DF-F396E5900FBE}"/>
    <dgm:cxn modelId="{A6964179-51F3-4DA1-83E7-5212E3D9F26F}" type="presOf" srcId="{04234EDE-DF4E-420F-9B77-FCA9B9C1D600}" destId="{E15E1214-B525-40B5-90FB-FCC6BB70B705}" srcOrd="0" destOrd="0" presId="urn:microsoft.com/office/officeart/2018/2/layout/IconLabelList"/>
    <dgm:cxn modelId="{99D25682-7582-4B37-AA6C-2B2A690E01E8}" type="presOf" srcId="{33927BD2-AB37-4618-B007-E7E6415959D6}" destId="{367C5ADA-2929-4DAF-A14A-EC7C718C773B}" srcOrd="0" destOrd="0" presId="urn:microsoft.com/office/officeart/2018/2/layout/IconLabelList"/>
    <dgm:cxn modelId="{5A9C2293-9D47-4E66-A5AD-5A15C245917F}" type="presOf" srcId="{13689638-31B6-48E5-B366-5FEC491E5A91}" destId="{0EE9B556-6E0B-4323-B499-BD52F860F92F}" srcOrd="0" destOrd="0" presId="urn:microsoft.com/office/officeart/2018/2/layout/IconLabelList"/>
    <dgm:cxn modelId="{62F230A2-24D8-4DB8-8517-828330AAA7C9}" srcId="{E0C203B3-7A3C-4E71-8AB6-CE2FE30D863D}" destId="{04234EDE-DF4E-420F-9B77-FCA9B9C1D600}" srcOrd="3" destOrd="0" parTransId="{97775522-9BF5-411A-85EB-39807B3B42D0}" sibTransId="{B27B2C89-8892-4853-97AC-1893B5F29676}"/>
    <dgm:cxn modelId="{BF6514B8-DCD4-40DF-B081-D53BFCEC5054}" srcId="{E0C203B3-7A3C-4E71-8AB6-CE2FE30D863D}" destId="{A23DE9C3-DBA5-449B-B7FA-2B5AFFE2AB11}" srcOrd="0" destOrd="0" parTransId="{8DA13769-76D7-475D-AE3F-272D300D0BD8}" sibTransId="{B8536238-608C-4A22-9B9A-8BD169A96CC2}"/>
    <dgm:cxn modelId="{D986E1E5-474A-46F3-A91A-9603AF7BC347}" srcId="{E0C203B3-7A3C-4E71-8AB6-CE2FE30D863D}" destId="{33927BD2-AB37-4618-B007-E7E6415959D6}" srcOrd="4" destOrd="0" parTransId="{159E8D8F-207A-4501-A516-3297EE2BF0A5}" sibTransId="{496E3AB4-EE11-409A-BF44-9780695CD81B}"/>
    <dgm:cxn modelId="{6BBBBDF4-7478-43C6-AD18-15FE70998608}" srcId="{E0C203B3-7A3C-4E71-8AB6-CE2FE30D863D}" destId="{13689638-31B6-48E5-B366-5FEC491E5A91}" srcOrd="2" destOrd="0" parTransId="{647AB323-596D-44D5-9734-3A2843CE247B}" sibTransId="{71CB37D3-1D33-4F00-A087-12E3F98D0E3C}"/>
    <dgm:cxn modelId="{A019CAF9-805F-4768-A517-8E9E8290C7EE}" type="presParOf" srcId="{34BA3D2E-E5B6-42E2-9B8B-C9E2EC881A67}" destId="{187AA6F9-29B9-4DC1-8FDA-CFAEEC588C58}" srcOrd="0" destOrd="0" presId="urn:microsoft.com/office/officeart/2018/2/layout/IconLabelList"/>
    <dgm:cxn modelId="{22FD5E77-035A-4225-93F7-60BA5A5B745D}" type="presParOf" srcId="{187AA6F9-29B9-4DC1-8FDA-CFAEEC588C58}" destId="{106B15AB-C341-44CC-A122-9EE48A368EBF}" srcOrd="0" destOrd="0" presId="urn:microsoft.com/office/officeart/2018/2/layout/IconLabelList"/>
    <dgm:cxn modelId="{EBFDD3D8-9CA0-4F2B-9670-DDE185673A71}" type="presParOf" srcId="{187AA6F9-29B9-4DC1-8FDA-CFAEEC588C58}" destId="{56C95BB9-F2B3-451C-BA23-4E6779B64DDE}" srcOrd="1" destOrd="0" presId="urn:microsoft.com/office/officeart/2018/2/layout/IconLabelList"/>
    <dgm:cxn modelId="{5F469FA0-BF0E-4FE3-8A1B-B0022B4810B6}" type="presParOf" srcId="{187AA6F9-29B9-4DC1-8FDA-CFAEEC588C58}" destId="{D3C11804-3454-4B65-9078-FAE555CE123F}" srcOrd="2" destOrd="0" presId="urn:microsoft.com/office/officeart/2018/2/layout/IconLabelList"/>
    <dgm:cxn modelId="{8EF41A2F-FD6C-4393-9EE7-D0DDDDB15A23}" type="presParOf" srcId="{34BA3D2E-E5B6-42E2-9B8B-C9E2EC881A67}" destId="{73FFC15D-8B6D-4775-BA04-3E072CACAD1F}" srcOrd="1" destOrd="0" presId="urn:microsoft.com/office/officeart/2018/2/layout/IconLabelList"/>
    <dgm:cxn modelId="{AB2B8844-41D4-4325-A695-C95B8B982516}" type="presParOf" srcId="{34BA3D2E-E5B6-42E2-9B8B-C9E2EC881A67}" destId="{7A39EDEF-A635-465E-ACA2-AE7ED4933595}" srcOrd="2" destOrd="0" presId="urn:microsoft.com/office/officeart/2018/2/layout/IconLabelList"/>
    <dgm:cxn modelId="{E690B68F-E803-4897-B1A6-BD816E4A7251}" type="presParOf" srcId="{7A39EDEF-A635-465E-ACA2-AE7ED4933595}" destId="{0F9D5057-E533-4609-8954-461E8D724F1C}" srcOrd="0" destOrd="0" presId="urn:microsoft.com/office/officeart/2018/2/layout/IconLabelList"/>
    <dgm:cxn modelId="{2CF34443-2D5E-4647-9186-12E0E0F685C5}" type="presParOf" srcId="{7A39EDEF-A635-465E-ACA2-AE7ED4933595}" destId="{446639B2-2360-4493-A773-4B19D18C7E37}" srcOrd="1" destOrd="0" presId="urn:microsoft.com/office/officeart/2018/2/layout/IconLabelList"/>
    <dgm:cxn modelId="{5235ECC7-4535-4284-81F7-E15FAD1DD273}" type="presParOf" srcId="{7A39EDEF-A635-465E-ACA2-AE7ED4933595}" destId="{13242C6B-F98D-4358-9793-9A8530ACB7E6}" srcOrd="2" destOrd="0" presId="urn:microsoft.com/office/officeart/2018/2/layout/IconLabelList"/>
    <dgm:cxn modelId="{D607CCEA-D1ED-49BE-8D0A-E8B928EE9302}" type="presParOf" srcId="{34BA3D2E-E5B6-42E2-9B8B-C9E2EC881A67}" destId="{53917D97-B509-4ED0-8BFC-31548CB1E5F9}" srcOrd="3" destOrd="0" presId="urn:microsoft.com/office/officeart/2018/2/layout/IconLabelList"/>
    <dgm:cxn modelId="{CFF37237-F2DD-4E02-A839-A36524F382C4}" type="presParOf" srcId="{34BA3D2E-E5B6-42E2-9B8B-C9E2EC881A67}" destId="{7B21AEA1-A0F9-4B4C-AC77-976041621F62}" srcOrd="4" destOrd="0" presId="urn:microsoft.com/office/officeart/2018/2/layout/IconLabelList"/>
    <dgm:cxn modelId="{BC76B4A5-8D34-4CF8-962B-E81C3206EB25}" type="presParOf" srcId="{7B21AEA1-A0F9-4B4C-AC77-976041621F62}" destId="{8C009AFC-3BC8-4256-AD1E-8C29820037CE}" srcOrd="0" destOrd="0" presId="urn:microsoft.com/office/officeart/2018/2/layout/IconLabelList"/>
    <dgm:cxn modelId="{361C829A-C1E3-440C-A853-FF42A42CE4D1}" type="presParOf" srcId="{7B21AEA1-A0F9-4B4C-AC77-976041621F62}" destId="{F4FDC547-941A-4C9D-9F90-445A885274C9}" srcOrd="1" destOrd="0" presId="urn:microsoft.com/office/officeart/2018/2/layout/IconLabelList"/>
    <dgm:cxn modelId="{18B8A3DB-9D18-4F34-B295-2A1EBC24EE2A}" type="presParOf" srcId="{7B21AEA1-A0F9-4B4C-AC77-976041621F62}" destId="{0EE9B556-6E0B-4323-B499-BD52F860F92F}" srcOrd="2" destOrd="0" presId="urn:microsoft.com/office/officeart/2018/2/layout/IconLabelList"/>
    <dgm:cxn modelId="{882D8079-10BB-498E-B844-9CEABD59CB33}" type="presParOf" srcId="{34BA3D2E-E5B6-42E2-9B8B-C9E2EC881A67}" destId="{1C80E038-C139-4E4B-82E7-B64DA47E5629}" srcOrd="5" destOrd="0" presId="urn:microsoft.com/office/officeart/2018/2/layout/IconLabelList"/>
    <dgm:cxn modelId="{DD9FBA17-71E9-4735-850C-456DBDCF8069}" type="presParOf" srcId="{34BA3D2E-E5B6-42E2-9B8B-C9E2EC881A67}" destId="{7E0C1DE2-9746-4133-BD25-09EE4B2187E4}" srcOrd="6" destOrd="0" presId="urn:microsoft.com/office/officeart/2018/2/layout/IconLabelList"/>
    <dgm:cxn modelId="{BAB3DB41-A479-4AFE-9D06-E08A04E3AB16}" type="presParOf" srcId="{7E0C1DE2-9746-4133-BD25-09EE4B2187E4}" destId="{047B45CD-9628-431E-9856-DC552526D02B}" srcOrd="0" destOrd="0" presId="urn:microsoft.com/office/officeart/2018/2/layout/IconLabelList"/>
    <dgm:cxn modelId="{05B7FC28-54E1-4DFE-A1A2-130CE35E3DC6}" type="presParOf" srcId="{7E0C1DE2-9746-4133-BD25-09EE4B2187E4}" destId="{35D20D1F-215E-42C9-9F8A-A9F8F1305E6C}" srcOrd="1" destOrd="0" presId="urn:microsoft.com/office/officeart/2018/2/layout/IconLabelList"/>
    <dgm:cxn modelId="{C4B69066-F821-464C-AF65-E62E96DDDBD1}" type="presParOf" srcId="{7E0C1DE2-9746-4133-BD25-09EE4B2187E4}" destId="{E15E1214-B525-40B5-90FB-FCC6BB70B705}" srcOrd="2" destOrd="0" presId="urn:microsoft.com/office/officeart/2018/2/layout/IconLabelList"/>
    <dgm:cxn modelId="{4BD4D08D-2490-4267-BCF3-E5F938AB77BE}" type="presParOf" srcId="{34BA3D2E-E5B6-42E2-9B8B-C9E2EC881A67}" destId="{D562A523-FD48-4CE2-A99F-17544017DF55}" srcOrd="7" destOrd="0" presId="urn:microsoft.com/office/officeart/2018/2/layout/IconLabelList"/>
    <dgm:cxn modelId="{875331A2-1AF6-4FAF-918E-E4BEB7ADC357}" type="presParOf" srcId="{34BA3D2E-E5B6-42E2-9B8B-C9E2EC881A67}" destId="{B72B9859-85FC-48E7-B92F-B9CC6A349423}" srcOrd="8" destOrd="0" presId="urn:microsoft.com/office/officeart/2018/2/layout/IconLabelList"/>
    <dgm:cxn modelId="{EB975A55-0F09-4F06-9EC8-92C0AA7C745D}" type="presParOf" srcId="{B72B9859-85FC-48E7-B92F-B9CC6A349423}" destId="{B6890E37-2478-4AC4-A424-34EA8B2219B7}" srcOrd="0" destOrd="0" presId="urn:microsoft.com/office/officeart/2018/2/layout/IconLabelList"/>
    <dgm:cxn modelId="{20AA3B64-AABC-486F-9799-6BFEFE11ECF1}" type="presParOf" srcId="{B72B9859-85FC-48E7-B92F-B9CC6A349423}" destId="{AE308308-8117-4D26-A97A-771822B954DD}" srcOrd="1" destOrd="0" presId="urn:microsoft.com/office/officeart/2018/2/layout/IconLabelList"/>
    <dgm:cxn modelId="{5075F4D6-C1FA-4B34-943A-59E069D1947A}" type="presParOf" srcId="{B72B9859-85FC-48E7-B92F-B9CC6A349423}" destId="{367C5ADA-2929-4DAF-A14A-EC7C718C773B}" srcOrd="2" destOrd="0" presId="urn:microsoft.com/office/officeart/2018/2/layout/IconLabelList"/>
    <dgm:cxn modelId="{64ADFFB4-509C-497B-8D2B-07BA09E1AD3B}" type="presParOf" srcId="{34BA3D2E-E5B6-42E2-9B8B-C9E2EC881A67}" destId="{42663505-353E-4DFB-AB63-F8168C2F3593}" srcOrd="9" destOrd="0" presId="urn:microsoft.com/office/officeart/2018/2/layout/IconLabelList"/>
    <dgm:cxn modelId="{BA381D87-889C-4878-9A5D-F0898E2EF10C}" type="presParOf" srcId="{34BA3D2E-E5B6-42E2-9B8B-C9E2EC881A67}" destId="{E3EE5EF1-B439-456F-BD4A-1D14A047BEA6}" srcOrd="10" destOrd="0" presId="urn:microsoft.com/office/officeart/2018/2/layout/IconLabelList"/>
    <dgm:cxn modelId="{6CADC90B-5F7E-44E3-AE27-ED41F268D128}" type="presParOf" srcId="{E3EE5EF1-B439-456F-BD4A-1D14A047BEA6}" destId="{84562F71-B73A-4BCF-BA19-B681952AFCD2}" srcOrd="0" destOrd="0" presId="urn:microsoft.com/office/officeart/2018/2/layout/IconLabelList"/>
    <dgm:cxn modelId="{AB0C221B-EBCB-48C3-B8F0-23BE08C6A79E}" type="presParOf" srcId="{E3EE5EF1-B439-456F-BD4A-1D14A047BEA6}" destId="{EA341604-46AF-443B-88F0-2490F4EACCB8}" srcOrd="1" destOrd="0" presId="urn:microsoft.com/office/officeart/2018/2/layout/IconLabelList"/>
    <dgm:cxn modelId="{907C6689-1CE0-4075-8E47-EA4E3C0142E3}" type="presParOf" srcId="{E3EE5EF1-B439-456F-BD4A-1D14A047BEA6}" destId="{0FEA92E7-D61C-4F75-90B6-19127B91039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C203B3-7A3C-4E71-8AB6-CE2FE30D863D}"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A23DE9C3-DBA5-449B-B7FA-2B5AFFE2AB11}">
      <dgm:prSet/>
      <dgm:spPr/>
      <dgm:t>
        <a:bodyPr/>
        <a:lstStyle/>
        <a:p>
          <a:pPr>
            <a:lnSpc>
              <a:spcPct val="100000"/>
            </a:lnSpc>
          </a:pPr>
          <a:r>
            <a:rPr lang="en-US" b="0" i="0" baseline="0"/>
            <a:t>Elastically scale</a:t>
          </a:r>
          <a:endParaRPr lang="en-US"/>
        </a:p>
      </dgm:t>
    </dgm:pt>
    <dgm:pt modelId="{8DA13769-76D7-475D-AE3F-272D300D0BD8}" type="parTrans" cxnId="{BF6514B8-DCD4-40DF-B081-D53BFCEC5054}">
      <dgm:prSet/>
      <dgm:spPr/>
      <dgm:t>
        <a:bodyPr/>
        <a:lstStyle/>
        <a:p>
          <a:endParaRPr lang="en-US"/>
        </a:p>
      </dgm:t>
    </dgm:pt>
    <dgm:pt modelId="{B8536238-608C-4A22-9B9A-8BD169A96CC2}" type="sibTrans" cxnId="{BF6514B8-DCD4-40DF-B081-D53BFCEC5054}">
      <dgm:prSet/>
      <dgm:spPr/>
      <dgm:t>
        <a:bodyPr/>
        <a:lstStyle/>
        <a:p>
          <a:endParaRPr lang="en-US"/>
        </a:p>
      </dgm:t>
    </dgm:pt>
    <dgm:pt modelId="{82D42589-9A63-4432-B7D9-F73C66257483}">
      <dgm:prSet/>
      <dgm:spPr/>
      <dgm:t>
        <a:bodyPr/>
        <a:lstStyle/>
        <a:p>
          <a:pPr>
            <a:lnSpc>
              <a:spcPct val="100000"/>
            </a:lnSpc>
          </a:pPr>
          <a:r>
            <a:rPr lang="en-US" b="0" i="0" baseline="0"/>
            <a:t>Guaranteed low latency</a:t>
          </a:r>
          <a:endParaRPr lang="en-US"/>
        </a:p>
      </dgm:t>
    </dgm:pt>
    <dgm:pt modelId="{19F881AB-91CC-4929-8365-0C1BD8BC9D23}" type="parTrans" cxnId="{782C3BC7-BB0F-4DE7-9483-EB07DC044FC6}">
      <dgm:prSet/>
      <dgm:spPr/>
      <dgm:t>
        <a:bodyPr/>
        <a:lstStyle/>
        <a:p>
          <a:endParaRPr lang="en-US"/>
        </a:p>
      </dgm:t>
    </dgm:pt>
    <dgm:pt modelId="{53503A39-9FAF-4448-87B9-6BA096A77903}" type="sibTrans" cxnId="{782C3BC7-BB0F-4DE7-9483-EB07DC044FC6}">
      <dgm:prSet/>
      <dgm:spPr/>
      <dgm:t>
        <a:bodyPr/>
        <a:lstStyle/>
        <a:p>
          <a:endParaRPr lang="en-US"/>
        </a:p>
      </dgm:t>
    </dgm:pt>
    <dgm:pt modelId="{BB5C8382-78AA-4B83-A101-FE5233FCAAA8}">
      <dgm:prSet/>
      <dgm:spPr/>
      <dgm:t>
        <a:bodyPr/>
        <a:lstStyle/>
        <a:p>
          <a:pPr>
            <a:lnSpc>
              <a:spcPct val="100000"/>
            </a:lnSpc>
          </a:pPr>
          <a:r>
            <a:rPr lang="en-US" b="0" i="0" baseline="0"/>
            <a:t>Turnkey global distribution</a:t>
          </a:r>
          <a:endParaRPr lang="en-US"/>
        </a:p>
      </dgm:t>
    </dgm:pt>
    <dgm:pt modelId="{23008613-7778-48ED-B8F6-0D0435578BFD}" type="parTrans" cxnId="{BD6E4E34-FA22-4283-83EE-D023A38C2178}">
      <dgm:prSet/>
      <dgm:spPr/>
      <dgm:t>
        <a:bodyPr/>
        <a:lstStyle/>
        <a:p>
          <a:endParaRPr lang="en-US"/>
        </a:p>
      </dgm:t>
    </dgm:pt>
    <dgm:pt modelId="{BC8D1F7D-8216-48D1-BA24-690D020FF95A}" type="sibTrans" cxnId="{BD6E4E34-FA22-4283-83EE-D023A38C2178}">
      <dgm:prSet/>
      <dgm:spPr/>
      <dgm:t>
        <a:bodyPr/>
        <a:lstStyle/>
        <a:p>
          <a:endParaRPr lang="en-US"/>
        </a:p>
      </dgm:t>
    </dgm:pt>
    <dgm:pt modelId="{EA9911BE-054E-42E8-8D10-8C3479AB3DCC}">
      <dgm:prSet/>
      <dgm:spPr/>
      <dgm:t>
        <a:bodyPr/>
        <a:lstStyle/>
        <a:p>
          <a:pPr>
            <a:lnSpc>
              <a:spcPct val="100000"/>
            </a:lnSpc>
          </a:pPr>
          <a:r>
            <a:rPr lang="en-US" b="0" i="0" baseline="0"/>
            <a:t>Five consistency models</a:t>
          </a:r>
          <a:endParaRPr lang="en-US"/>
        </a:p>
      </dgm:t>
    </dgm:pt>
    <dgm:pt modelId="{613963CB-4169-4902-AB59-CCE887C72D0D}" type="parTrans" cxnId="{76EF4382-7B6C-45E3-8F28-AD265BD38CB8}">
      <dgm:prSet/>
      <dgm:spPr/>
      <dgm:t>
        <a:bodyPr/>
        <a:lstStyle/>
        <a:p>
          <a:endParaRPr lang="en-US"/>
        </a:p>
      </dgm:t>
    </dgm:pt>
    <dgm:pt modelId="{2662E3C3-797A-475B-AB78-EF1B0AF3B224}" type="sibTrans" cxnId="{76EF4382-7B6C-45E3-8F28-AD265BD38CB8}">
      <dgm:prSet/>
      <dgm:spPr/>
      <dgm:t>
        <a:bodyPr/>
        <a:lstStyle/>
        <a:p>
          <a:endParaRPr lang="en-US"/>
        </a:p>
      </dgm:t>
    </dgm:pt>
    <dgm:pt modelId="{4C98C54F-4315-4D08-9093-DC5111B48D3E}">
      <dgm:prSet/>
      <dgm:spPr/>
      <dgm:t>
        <a:bodyPr/>
        <a:lstStyle/>
        <a:p>
          <a:pPr>
            <a:lnSpc>
              <a:spcPct val="100000"/>
            </a:lnSpc>
          </a:pPr>
          <a:r>
            <a:rPr lang="en-US" b="0" i="0" baseline="0"/>
            <a:t>Multiple data models and API’s</a:t>
          </a:r>
          <a:endParaRPr lang="en-US"/>
        </a:p>
      </dgm:t>
    </dgm:pt>
    <dgm:pt modelId="{975C4514-A520-415C-B9FD-160305EBD611}" type="parTrans" cxnId="{3A195C23-3F68-45A7-A10F-E2CD66604B49}">
      <dgm:prSet/>
      <dgm:spPr/>
      <dgm:t>
        <a:bodyPr/>
        <a:lstStyle/>
        <a:p>
          <a:endParaRPr lang="en-US"/>
        </a:p>
      </dgm:t>
    </dgm:pt>
    <dgm:pt modelId="{617D52FA-254D-4003-A57C-6A07749EF15A}" type="sibTrans" cxnId="{3A195C23-3F68-45A7-A10F-E2CD66604B49}">
      <dgm:prSet/>
      <dgm:spPr/>
      <dgm:t>
        <a:bodyPr/>
        <a:lstStyle/>
        <a:p>
          <a:endParaRPr lang="en-US"/>
        </a:p>
      </dgm:t>
    </dgm:pt>
    <dgm:pt modelId="{F81A3E4A-5B4D-47D6-AA83-A8827D914299}">
      <dgm:prSet/>
      <dgm:spPr/>
      <dgm:t>
        <a:bodyPr/>
        <a:lstStyle/>
        <a:p>
          <a:pPr>
            <a:lnSpc>
              <a:spcPct val="100000"/>
            </a:lnSpc>
          </a:pPr>
          <a:r>
            <a:rPr lang="en-US" b="0" i="0" baseline="0"/>
            <a:t>No schema or indexing required</a:t>
          </a:r>
          <a:endParaRPr lang="en-US"/>
        </a:p>
      </dgm:t>
    </dgm:pt>
    <dgm:pt modelId="{B5B949B1-B9B8-49F7-8388-48832D40B7C5}" type="parTrans" cxnId="{26D29FE1-7600-421C-BC96-E172F288D2E2}">
      <dgm:prSet/>
      <dgm:spPr/>
      <dgm:t>
        <a:bodyPr/>
        <a:lstStyle/>
        <a:p>
          <a:endParaRPr lang="en-US"/>
        </a:p>
      </dgm:t>
    </dgm:pt>
    <dgm:pt modelId="{804598DC-4766-4368-911E-7CF5C6F53ECF}" type="sibTrans" cxnId="{26D29FE1-7600-421C-BC96-E172F288D2E2}">
      <dgm:prSet/>
      <dgm:spPr/>
      <dgm:t>
        <a:bodyPr/>
        <a:lstStyle/>
        <a:p>
          <a:endParaRPr lang="en-US"/>
        </a:p>
      </dgm:t>
    </dgm:pt>
    <dgm:pt modelId="{34BA3D2E-E5B6-42E2-9B8B-C9E2EC881A67}" type="pres">
      <dgm:prSet presAssocID="{E0C203B3-7A3C-4E71-8AB6-CE2FE30D863D}" presName="root" presStyleCnt="0">
        <dgm:presLayoutVars>
          <dgm:dir/>
          <dgm:resizeHandles val="exact"/>
        </dgm:presLayoutVars>
      </dgm:prSet>
      <dgm:spPr/>
    </dgm:pt>
    <dgm:pt modelId="{187AA6F9-29B9-4DC1-8FDA-CFAEEC588C58}" type="pres">
      <dgm:prSet presAssocID="{A23DE9C3-DBA5-449B-B7FA-2B5AFFE2AB11}" presName="compNode" presStyleCnt="0"/>
      <dgm:spPr/>
    </dgm:pt>
    <dgm:pt modelId="{106B15AB-C341-44CC-A122-9EE48A368EBF}" type="pres">
      <dgm:prSet presAssocID="{A23DE9C3-DBA5-449B-B7FA-2B5AFFE2AB1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56C95BB9-F2B3-451C-BA23-4E6779B64DDE}" type="pres">
      <dgm:prSet presAssocID="{A23DE9C3-DBA5-449B-B7FA-2B5AFFE2AB11}" presName="spaceRect" presStyleCnt="0"/>
      <dgm:spPr/>
    </dgm:pt>
    <dgm:pt modelId="{D3C11804-3454-4B65-9078-FAE555CE123F}" type="pres">
      <dgm:prSet presAssocID="{A23DE9C3-DBA5-449B-B7FA-2B5AFFE2AB11}" presName="textRect" presStyleLbl="revTx" presStyleIdx="0" presStyleCnt="6">
        <dgm:presLayoutVars>
          <dgm:chMax val="1"/>
          <dgm:chPref val="1"/>
        </dgm:presLayoutVars>
      </dgm:prSet>
      <dgm:spPr/>
    </dgm:pt>
    <dgm:pt modelId="{73FFC15D-8B6D-4775-BA04-3E072CACAD1F}" type="pres">
      <dgm:prSet presAssocID="{B8536238-608C-4A22-9B9A-8BD169A96CC2}" presName="sibTrans" presStyleCnt="0"/>
      <dgm:spPr/>
    </dgm:pt>
    <dgm:pt modelId="{6F9F49EC-B3AB-40AB-A67F-34786EA6C169}" type="pres">
      <dgm:prSet presAssocID="{82D42589-9A63-4432-B7D9-F73C66257483}" presName="compNode" presStyleCnt="0"/>
      <dgm:spPr/>
    </dgm:pt>
    <dgm:pt modelId="{F0008D7A-9EB5-4D36-9F43-F4BE7AA66325}" type="pres">
      <dgm:prSet presAssocID="{82D42589-9A63-4432-B7D9-F73C6625748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6D50CA9-8330-43D8-92D0-D8CBA7AF7F6D}" type="pres">
      <dgm:prSet presAssocID="{82D42589-9A63-4432-B7D9-F73C66257483}" presName="spaceRect" presStyleCnt="0"/>
      <dgm:spPr/>
    </dgm:pt>
    <dgm:pt modelId="{83C5E16D-D4F7-433D-B50C-B8DD3C3E5865}" type="pres">
      <dgm:prSet presAssocID="{82D42589-9A63-4432-B7D9-F73C66257483}" presName="textRect" presStyleLbl="revTx" presStyleIdx="1" presStyleCnt="6">
        <dgm:presLayoutVars>
          <dgm:chMax val="1"/>
          <dgm:chPref val="1"/>
        </dgm:presLayoutVars>
      </dgm:prSet>
      <dgm:spPr/>
    </dgm:pt>
    <dgm:pt modelId="{C64FE537-2B9E-4182-9E60-92DDA289A32A}" type="pres">
      <dgm:prSet presAssocID="{53503A39-9FAF-4448-87B9-6BA096A77903}" presName="sibTrans" presStyleCnt="0"/>
      <dgm:spPr/>
    </dgm:pt>
    <dgm:pt modelId="{01828931-1EC0-4747-9810-85F675F0B53D}" type="pres">
      <dgm:prSet presAssocID="{BB5C8382-78AA-4B83-A101-FE5233FCAAA8}" presName="compNode" presStyleCnt="0"/>
      <dgm:spPr/>
    </dgm:pt>
    <dgm:pt modelId="{3985A1A4-7B34-4DBF-B5A1-AAFB3AF82DF1}" type="pres">
      <dgm:prSet presAssocID="{BB5C8382-78AA-4B83-A101-FE5233FCAAA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4AA7B641-0B7A-4AA4-8F2D-AF628828B8BD}" type="pres">
      <dgm:prSet presAssocID="{BB5C8382-78AA-4B83-A101-FE5233FCAAA8}" presName="spaceRect" presStyleCnt="0"/>
      <dgm:spPr/>
    </dgm:pt>
    <dgm:pt modelId="{08FCD9CD-FCE8-47AF-8131-6F12631366F4}" type="pres">
      <dgm:prSet presAssocID="{BB5C8382-78AA-4B83-A101-FE5233FCAAA8}" presName="textRect" presStyleLbl="revTx" presStyleIdx="2" presStyleCnt="6">
        <dgm:presLayoutVars>
          <dgm:chMax val="1"/>
          <dgm:chPref val="1"/>
        </dgm:presLayoutVars>
      </dgm:prSet>
      <dgm:spPr/>
    </dgm:pt>
    <dgm:pt modelId="{1DA11D5C-A352-42DD-9F31-A46EC539BD20}" type="pres">
      <dgm:prSet presAssocID="{BC8D1F7D-8216-48D1-BA24-690D020FF95A}" presName="sibTrans" presStyleCnt="0"/>
      <dgm:spPr/>
    </dgm:pt>
    <dgm:pt modelId="{DB4DB8D6-1A5C-4515-A181-9EBB39B08406}" type="pres">
      <dgm:prSet presAssocID="{EA9911BE-054E-42E8-8D10-8C3479AB3DCC}" presName="compNode" presStyleCnt="0"/>
      <dgm:spPr/>
    </dgm:pt>
    <dgm:pt modelId="{CD7653D9-CDF2-482A-B1BF-A27BE88BA3DB}" type="pres">
      <dgm:prSet presAssocID="{EA9911BE-054E-42E8-8D10-8C3479AB3DC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
        </a:ext>
      </dgm:extLst>
    </dgm:pt>
    <dgm:pt modelId="{923478D0-B4AC-4C99-8681-665CBB627392}" type="pres">
      <dgm:prSet presAssocID="{EA9911BE-054E-42E8-8D10-8C3479AB3DCC}" presName="spaceRect" presStyleCnt="0"/>
      <dgm:spPr/>
    </dgm:pt>
    <dgm:pt modelId="{54EFD357-B054-4DEF-8444-282497BC4F5D}" type="pres">
      <dgm:prSet presAssocID="{EA9911BE-054E-42E8-8D10-8C3479AB3DCC}" presName="textRect" presStyleLbl="revTx" presStyleIdx="3" presStyleCnt="6">
        <dgm:presLayoutVars>
          <dgm:chMax val="1"/>
          <dgm:chPref val="1"/>
        </dgm:presLayoutVars>
      </dgm:prSet>
      <dgm:spPr/>
    </dgm:pt>
    <dgm:pt modelId="{A79FB222-45E5-42FE-9F83-0D4E0E7D7AD7}" type="pres">
      <dgm:prSet presAssocID="{2662E3C3-797A-475B-AB78-EF1B0AF3B224}" presName="sibTrans" presStyleCnt="0"/>
      <dgm:spPr/>
    </dgm:pt>
    <dgm:pt modelId="{50789CEB-BFE5-46F7-ADF3-E16FEE1DCC53}" type="pres">
      <dgm:prSet presAssocID="{4C98C54F-4315-4D08-9093-DC5111B48D3E}" presName="compNode" presStyleCnt="0"/>
      <dgm:spPr/>
    </dgm:pt>
    <dgm:pt modelId="{E0B4A3D1-D047-45E4-BA09-DBE58921B0EB}" type="pres">
      <dgm:prSet presAssocID="{4C98C54F-4315-4D08-9093-DC5111B48D3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8D24E03-E097-48B3-BA12-3C597CAC9343}" type="pres">
      <dgm:prSet presAssocID="{4C98C54F-4315-4D08-9093-DC5111B48D3E}" presName="spaceRect" presStyleCnt="0"/>
      <dgm:spPr/>
    </dgm:pt>
    <dgm:pt modelId="{288DDF96-66BA-4546-80F9-7F5080E8B7A4}" type="pres">
      <dgm:prSet presAssocID="{4C98C54F-4315-4D08-9093-DC5111B48D3E}" presName="textRect" presStyleLbl="revTx" presStyleIdx="4" presStyleCnt="6">
        <dgm:presLayoutVars>
          <dgm:chMax val="1"/>
          <dgm:chPref val="1"/>
        </dgm:presLayoutVars>
      </dgm:prSet>
      <dgm:spPr/>
    </dgm:pt>
    <dgm:pt modelId="{99DDA15A-5687-40ED-98C7-A18FEEACEDC4}" type="pres">
      <dgm:prSet presAssocID="{617D52FA-254D-4003-A57C-6A07749EF15A}" presName="sibTrans" presStyleCnt="0"/>
      <dgm:spPr/>
    </dgm:pt>
    <dgm:pt modelId="{EFF0FCDE-B196-4EC2-B783-AAA203E2BD2D}" type="pres">
      <dgm:prSet presAssocID="{F81A3E4A-5B4D-47D6-AA83-A8827D914299}" presName="compNode" presStyleCnt="0"/>
      <dgm:spPr/>
    </dgm:pt>
    <dgm:pt modelId="{66E56F66-EB64-4462-9F39-9B9998AF2C7B}" type="pres">
      <dgm:prSet presAssocID="{F81A3E4A-5B4D-47D6-AA83-A8827D91429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able"/>
        </a:ext>
      </dgm:extLst>
    </dgm:pt>
    <dgm:pt modelId="{79D11722-9646-4AA0-8909-018D02963193}" type="pres">
      <dgm:prSet presAssocID="{F81A3E4A-5B4D-47D6-AA83-A8827D914299}" presName="spaceRect" presStyleCnt="0"/>
      <dgm:spPr/>
    </dgm:pt>
    <dgm:pt modelId="{0B627714-4CE3-4D5F-9100-FB687AE11619}" type="pres">
      <dgm:prSet presAssocID="{F81A3E4A-5B4D-47D6-AA83-A8827D914299}" presName="textRect" presStyleLbl="revTx" presStyleIdx="5" presStyleCnt="6">
        <dgm:presLayoutVars>
          <dgm:chMax val="1"/>
          <dgm:chPref val="1"/>
        </dgm:presLayoutVars>
      </dgm:prSet>
      <dgm:spPr/>
    </dgm:pt>
  </dgm:ptLst>
  <dgm:cxnLst>
    <dgm:cxn modelId="{B682DE06-8CD3-4358-AE86-107991714C72}" type="presOf" srcId="{A23DE9C3-DBA5-449B-B7FA-2B5AFFE2AB11}" destId="{D3C11804-3454-4B65-9078-FAE555CE123F}" srcOrd="0" destOrd="0" presId="urn:microsoft.com/office/officeart/2018/2/layout/IconLabelList"/>
    <dgm:cxn modelId="{3A195C23-3F68-45A7-A10F-E2CD66604B49}" srcId="{E0C203B3-7A3C-4E71-8AB6-CE2FE30D863D}" destId="{4C98C54F-4315-4D08-9093-DC5111B48D3E}" srcOrd="4" destOrd="0" parTransId="{975C4514-A520-415C-B9FD-160305EBD611}" sibTransId="{617D52FA-254D-4003-A57C-6A07749EF15A}"/>
    <dgm:cxn modelId="{FE8E912A-F865-49EE-AAC8-5F5B30C30876}" type="presOf" srcId="{E0C203B3-7A3C-4E71-8AB6-CE2FE30D863D}" destId="{34BA3D2E-E5B6-42E2-9B8B-C9E2EC881A67}" srcOrd="0" destOrd="0" presId="urn:microsoft.com/office/officeart/2018/2/layout/IconLabelList"/>
    <dgm:cxn modelId="{65BA102D-64F5-4DED-88FB-CBCF2B49D4D0}" type="presOf" srcId="{F81A3E4A-5B4D-47D6-AA83-A8827D914299}" destId="{0B627714-4CE3-4D5F-9100-FB687AE11619}" srcOrd="0" destOrd="0" presId="urn:microsoft.com/office/officeart/2018/2/layout/IconLabelList"/>
    <dgm:cxn modelId="{DC927032-3AF8-4BDE-985D-3ACD8D33C184}" type="presOf" srcId="{BB5C8382-78AA-4B83-A101-FE5233FCAAA8}" destId="{08FCD9CD-FCE8-47AF-8131-6F12631366F4}" srcOrd="0" destOrd="0" presId="urn:microsoft.com/office/officeart/2018/2/layout/IconLabelList"/>
    <dgm:cxn modelId="{BD6E4E34-FA22-4283-83EE-D023A38C2178}" srcId="{E0C203B3-7A3C-4E71-8AB6-CE2FE30D863D}" destId="{BB5C8382-78AA-4B83-A101-FE5233FCAAA8}" srcOrd="2" destOrd="0" parTransId="{23008613-7778-48ED-B8F6-0D0435578BFD}" sibTransId="{BC8D1F7D-8216-48D1-BA24-690D020FF95A}"/>
    <dgm:cxn modelId="{97FE594A-7424-4891-BFB5-7F1E609B615B}" type="presOf" srcId="{4C98C54F-4315-4D08-9093-DC5111B48D3E}" destId="{288DDF96-66BA-4546-80F9-7F5080E8B7A4}" srcOrd="0" destOrd="0" presId="urn:microsoft.com/office/officeart/2018/2/layout/IconLabelList"/>
    <dgm:cxn modelId="{76EF4382-7B6C-45E3-8F28-AD265BD38CB8}" srcId="{E0C203B3-7A3C-4E71-8AB6-CE2FE30D863D}" destId="{EA9911BE-054E-42E8-8D10-8C3479AB3DCC}" srcOrd="3" destOrd="0" parTransId="{613963CB-4169-4902-AB59-CCE887C72D0D}" sibTransId="{2662E3C3-797A-475B-AB78-EF1B0AF3B224}"/>
    <dgm:cxn modelId="{9B0F609E-BA97-4E8F-A920-BF917812CE7F}" type="presOf" srcId="{EA9911BE-054E-42E8-8D10-8C3479AB3DCC}" destId="{54EFD357-B054-4DEF-8444-282497BC4F5D}" srcOrd="0" destOrd="0" presId="urn:microsoft.com/office/officeart/2018/2/layout/IconLabelList"/>
    <dgm:cxn modelId="{BF6514B8-DCD4-40DF-B081-D53BFCEC5054}" srcId="{E0C203B3-7A3C-4E71-8AB6-CE2FE30D863D}" destId="{A23DE9C3-DBA5-449B-B7FA-2B5AFFE2AB11}" srcOrd="0" destOrd="0" parTransId="{8DA13769-76D7-475D-AE3F-272D300D0BD8}" sibTransId="{B8536238-608C-4A22-9B9A-8BD169A96CC2}"/>
    <dgm:cxn modelId="{782C3BC7-BB0F-4DE7-9483-EB07DC044FC6}" srcId="{E0C203B3-7A3C-4E71-8AB6-CE2FE30D863D}" destId="{82D42589-9A63-4432-B7D9-F73C66257483}" srcOrd="1" destOrd="0" parTransId="{19F881AB-91CC-4929-8365-0C1BD8BC9D23}" sibTransId="{53503A39-9FAF-4448-87B9-6BA096A77903}"/>
    <dgm:cxn modelId="{26D29FE1-7600-421C-BC96-E172F288D2E2}" srcId="{E0C203B3-7A3C-4E71-8AB6-CE2FE30D863D}" destId="{F81A3E4A-5B4D-47D6-AA83-A8827D914299}" srcOrd="5" destOrd="0" parTransId="{B5B949B1-B9B8-49F7-8388-48832D40B7C5}" sibTransId="{804598DC-4766-4368-911E-7CF5C6F53ECF}"/>
    <dgm:cxn modelId="{D78212E3-98B2-4E05-BA62-014F233F9922}" type="presOf" srcId="{82D42589-9A63-4432-B7D9-F73C66257483}" destId="{83C5E16D-D4F7-433D-B50C-B8DD3C3E5865}" srcOrd="0" destOrd="0" presId="urn:microsoft.com/office/officeart/2018/2/layout/IconLabelList"/>
    <dgm:cxn modelId="{A019CAF9-805F-4768-A517-8E9E8290C7EE}" type="presParOf" srcId="{34BA3D2E-E5B6-42E2-9B8B-C9E2EC881A67}" destId="{187AA6F9-29B9-4DC1-8FDA-CFAEEC588C58}" srcOrd="0" destOrd="0" presId="urn:microsoft.com/office/officeart/2018/2/layout/IconLabelList"/>
    <dgm:cxn modelId="{22FD5E77-035A-4225-93F7-60BA5A5B745D}" type="presParOf" srcId="{187AA6F9-29B9-4DC1-8FDA-CFAEEC588C58}" destId="{106B15AB-C341-44CC-A122-9EE48A368EBF}" srcOrd="0" destOrd="0" presId="urn:microsoft.com/office/officeart/2018/2/layout/IconLabelList"/>
    <dgm:cxn modelId="{EBFDD3D8-9CA0-4F2B-9670-DDE185673A71}" type="presParOf" srcId="{187AA6F9-29B9-4DC1-8FDA-CFAEEC588C58}" destId="{56C95BB9-F2B3-451C-BA23-4E6779B64DDE}" srcOrd="1" destOrd="0" presId="urn:microsoft.com/office/officeart/2018/2/layout/IconLabelList"/>
    <dgm:cxn modelId="{5F469FA0-BF0E-4FE3-8A1B-B0022B4810B6}" type="presParOf" srcId="{187AA6F9-29B9-4DC1-8FDA-CFAEEC588C58}" destId="{D3C11804-3454-4B65-9078-FAE555CE123F}" srcOrd="2" destOrd="0" presId="urn:microsoft.com/office/officeart/2018/2/layout/IconLabelList"/>
    <dgm:cxn modelId="{8EF41A2F-FD6C-4393-9EE7-D0DDDDB15A23}" type="presParOf" srcId="{34BA3D2E-E5B6-42E2-9B8B-C9E2EC881A67}" destId="{73FFC15D-8B6D-4775-BA04-3E072CACAD1F}" srcOrd="1" destOrd="0" presId="urn:microsoft.com/office/officeart/2018/2/layout/IconLabelList"/>
    <dgm:cxn modelId="{B4409115-673C-407E-B226-52156D0B7C6B}" type="presParOf" srcId="{34BA3D2E-E5B6-42E2-9B8B-C9E2EC881A67}" destId="{6F9F49EC-B3AB-40AB-A67F-34786EA6C169}" srcOrd="2" destOrd="0" presId="urn:microsoft.com/office/officeart/2018/2/layout/IconLabelList"/>
    <dgm:cxn modelId="{0AFE72BD-F855-49C5-95DA-BC422DB7A2AF}" type="presParOf" srcId="{6F9F49EC-B3AB-40AB-A67F-34786EA6C169}" destId="{F0008D7A-9EB5-4D36-9F43-F4BE7AA66325}" srcOrd="0" destOrd="0" presId="urn:microsoft.com/office/officeart/2018/2/layout/IconLabelList"/>
    <dgm:cxn modelId="{0532C5C2-055E-4862-9326-DA7893B44FD0}" type="presParOf" srcId="{6F9F49EC-B3AB-40AB-A67F-34786EA6C169}" destId="{96D50CA9-8330-43D8-92D0-D8CBA7AF7F6D}" srcOrd="1" destOrd="0" presId="urn:microsoft.com/office/officeart/2018/2/layout/IconLabelList"/>
    <dgm:cxn modelId="{F51AAE35-4027-4A1F-B25E-45F657EDB633}" type="presParOf" srcId="{6F9F49EC-B3AB-40AB-A67F-34786EA6C169}" destId="{83C5E16D-D4F7-433D-B50C-B8DD3C3E5865}" srcOrd="2" destOrd="0" presId="urn:microsoft.com/office/officeart/2018/2/layout/IconLabelList"/>
    <dgm:cxn modelId="{2BC22BFA-1A90-4032-9A39-BDAC9866172F}" type="presParOf" srcId="{34BA3D2E-E5B6-42E2-9B8B-C9E2EC881A67}" destId="{C64FE537-2B9E-4182-9E60-92DDA289A32A}" srcOrd="3" destOrd="0" presId="urn:microsoft.com/office/officeart/2018/2/layout/IconLabelList"/>
    <dgm:cxn modelId="{80AE8770-F48B-459F-9135-F564FB56CA86}" type="presParOf" srcId="{34BA3D2E-E5B6-42E2-9B8B-C9E2EC881A67}" destId="{01828931-1EC0-4747-9810-85F675F0B53D}" srcOrd="4" destOrd="0" presId="urn:microsoft.com/office/officeart/2018/2/layout/IconLabelList"/>
    <dgm:cxn modelId="{4756DFEE-EFAB-4099-9E80-8FD7E89E60C5}" type="presParOf" srcId="{01828931-1EC0-4747-9810-85F675F0B53D}" destId="{3985A1A4-7B34-4DBF-B5A1-AAFB3AF82DF1}" srcOrd="0" destOrd="0" presId="urn:microsoft.com/office/officeart/2018/2/layout/IconLabelList"/>
    <dgm:cxn modelId="{6199C63D-36A0-4842-90A0-1E870E737B86}" type="presParOf" srcId="{01828931-1EC0-4747-9810-85F675F0B53D}" destId="{4AA7B641-0B7A-4AA4-8F2D-AF628828B8BD}" srcOrd="1" destOrd="0" presId="urn:microsoft.com/office/officeart/2018/2/layout/IconLabelList"/>
    <dgm:cxn modelId="{1306F060-F056-4F4A-ACF7-E6DAD969D030}" type="presParOf" srcId="{01828931-1EC0-4747-9810-85F675F0B53D}" destId="{08FCD9CD-FCE8-47AF-8131-6F12631366F4}" srcOrd="2" destOrd="0" presId="urn:microsoft.com/office/officeart/2018/2/layout/IconLabelList"/>
    <dgm:cxn modelId="{12F88174-4715-4246-B4AB-0C3687C681A0}" type="presParOf" srcId="{34BA3D2E-E5B6-42E2-9B8B-C9E2EC881A67}" destId="{1DA11D5C-A352-42DD-9F31-A46EC539BD20}" srcOrd="5" destOrd="0" presId="urn:microsoft.com/office/officeart/2018/2/layout/IconLabelList"/>
    <dgm:cxn modelId="{703C7645-9CA4-478F-8EDA-0959F6F68233}" type="presParOf" srcId="{34BA3D2E-E5B6-42E2-9B8B-C9E2EC881A67}" destId="{DB4DB8D6-1A5C-4515-A181-9EBB39B08406}" srcOrd="6" destOrd="0" presId="urn:microsoft.com/office/officeart/2018/2/layout/IconLabelList"/>
    <dgm:cxn modelId="{E14D8401-747C-4F1D-83E8-CB1820E05C01}" type="presParOf" srcId="{DB4DB8D6-1A5C-4515-A181-9EBB39B08406}" destId="{CD7653D9-CDF2-482A-B1BF-A27BE88BA3DB}" srcOrd="0" destOrd="0" presId="urn:microsoft.com/office/officeart/2018/2/layout/IconLabelList"/>
    <dgm:cxn modelId="{45885B18-181C-4941-810F-161BB05A8085}" type="presParOf" srcId="{DB4DB8D6-1A5C-4515-A181-9EBB39B08406}" destId="{923478D0-B4AC-4C99-8681-665CBB627392}" srcOrd="1" destOrd="0" presId="urn:microsoft.com/office/officeart/2018/2/layout/IconLabelList"/>
    <dgm:cxn modelId="{075783F8-29E2-457C-862D-E6242A2F627E}" type="presParOf" srcId="{DB4DB8D6-1A5C-4515-A181-9EBB39B08406}" destId="{54EFD357-B054-4DEF-8444-282497BC4F5D}" srcOrd="2" destOrd="0" presId="urn:microsoft.com/office/officeart/2018/2/layout/IconLabelList"/>
    <dgm:cxn modelId="{654127F7-3CB1-4EB1-9D3E-B96BF7B9DA78}" type="presParOf" srcId="{34BA3D2E-E5B6-42E2-9B8B-C9E2EC881A67}" destId="{A79FB222-45E5-42FE-9F83-0D4E0E7D7AD7}" srcOrd="7" destOrd="0" presId="urn:microsoft.com/office/officeart/2018/2/layout/IconLabelList"/>
    <dgm:cxn modelId="{CC3F0996-01B5-4C0D-83B7-2CF956D22982}" type="presParOf" srcId="{34BA3D2E-E5B6-42E2-9B8B-C9E2EC881A67}" destId="{50789CEB-BFE5-46F7-ADF3-E16FEE1DCC53}" srcOrd="8" destOrd="0" presId="urn:microsoft.com/office/officeart/2018/2/layout/IconLabelList"/>
    <dgm:cxn modelId="{3AF86438-6B4A-46DD-A60A-705E5EC78C56}" type="presParOf" srcId="{50789CEB-BFE5-46F7-ADF3-E16FEE1DCC53}" destId="{E0B4A3D1-D047-45E4-BA09-DBE58921B0EB}" srcOrd="0" destOrd="0" presId="urn:microsoft.com/office/officeart/2018/2/layout/IconLabelList"/>
    <dgm:cxn modelId="{ED8EC983-21AF-46ED-B9D0-93630669D3CE}" type="presParOf" srcId="{50789CEB-BFE5-46F7-ADF3-E16FEE1DCC53}" destId="{68D24E03-E097-48B3-BA12-3C597CAC9343}" srcOrd="1" destOrd="0" presId="urn:microsoft.com/office/officeart/2018/2/layout/IconLabelList"/>
    <dgm:cxn modelId="{766B59BC-27F6-458A-BC1B-EFC45FB9366B}" type="presParOf" srcId="{50789CEB-BFE5-46F7-ADF3-E16FEE1DCC53}" destId="{288DDF96-66BA-4546-80F9-7F5080E8B7A4}" srcOrd="2" destOrd="0" presId="urn:microsoft.com/office/officeart/2018/2/layout/IconLabelList"/>
    <dgm:cxn modelId="{F6CDA46C-2784-4C9D-BD39-E6D8F534968F}" type="presParOf" srcId="{34BA3D2E-E5B6-42E2-9B8B-C9E2EC881A67}" destId="{99DDA15A-5687-40ED-98C7-A18FEEACEDC4}" srcOrd="9" destOrd="0" presId="urn:microsoft.com/office/officeart/2018/2/layout/IconLabelList"/>
    <dgm:cxn modelId="{9501B686-76BC-4C8F-BA9A-8106CF3CA33B}" type="presParOf" srcId="{34BA3D2E-E5B6-42E2-9B8B-C9E2EC881A67}" destId="{EFF0FCDE-B196-4EC2-B783-AAA203E2BD2D}" srcOrd="10" destOrd="0" presId="urn:microsoft.com/office/officeart/2018/2/layout/IconLabelList"/>
    <dgm:cxn modelId="{53B8205F-DE11-4ED1-AC4E-25825BA04C7C}" type="presParOf" srcId="{EFF0FCDE-B196-4EC2-B783-AAA203E2BD2D}" destId="{66E56F66-EB64-4462-9F39-9B9998AF2C7B}" srcOrd="0" destOrd="0" presId="urn:microsoft.com/office/officeart/2018/2/layout/IconLabelList"/>
    <dgm:cxn modelId="{02748393-5452-4D86-BF34-39713B041232}" type="presParOf" srcId="{EFF0FCDE-B196-4EC2-B783-AAA203E2BD2D}" destId="{79D11722-9646-4AA0-8909-018D02963193}" srcOrd="1" destOrd="0" presId="urn:microsoft.com/office/officeart/2018/2/layout/IconLabelList"/>
    <dgm:cxn modelId="{71412CB2-434A-4078-98D0-38A3E9D61AA8}" type="presParOf" srcId="{EFF0FCDE-B196-4EC2-B783-AAA203E2BD2D}" destId="{0B627714-4CE3-4D5F-9100-FB687AE1161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7CA0F0-6455-4F77-84EB-A0116402400A}"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A32D4EEC-F119-464F-A5DB-8736A5E337CF}">
      <dgm:prSet/>
      <dgm:spPr/>
      <dgm:t>
        <a:bodyPr/>
        <a:lstStyle/>
        <a:p>
          <a:r>
            <a:rPr lang="en-US" b="0" i="0" baseline="0"/>
            <a:t>Data integration service</a:t>
          </a:r>
          <a:endParaRPr lang="en-US"/>
        </a:p>
      </dgm:t>
    </dgm:pt>
    <dgm:pt modelId="{D63A953C-F741-40AA-A65D-C35843DDC39D}" type="parTrans" cxnId="{C12C91E2-F8AE-4930-96EA-B3BECEAE8AC2}">
      <dgm:prSet/>
      <dgm:spPr/>
      <dgm:t>
        <a:bodyPr/>
        <a:lstStyle/>
        <a:p>
          <a:endParaRPr lang="en-US"/>
        </a:p>
      </dgm:t>
    </dgm:pt>
    <dgm:pt modelId="{9EAAB784-44F7-40C5-A803-9730E0C646EA}" type="sibTrans" cxnId="{C12C91E2-F8AE-4930-96EA-B3BECEAE8AC2}">
      <dgm:prSet/>
      <dgm:spPr/>
      <dgm:t>
        <a:bodyPr/>
        <a:lstStyle/>
        <a:p>
          <a:endParaRPr lang="en-US"/>
        </a:p>
      </dgm:t>
    </dgm:pt>
    <dgm:pt modelId="{59D5FF98-D892-4E4E-B8EC-B87E90BD98E8}">
      <dgm:prSet/>
      <dgm:spPr/>
      <dgm:t>
        <a:bodyPr/>
        <a:lstStyle/>
        <a:p>
          <a:r>
            <a:rPr lang="en-US" b="0" i="0" baseline="0"/>
            <a:t>Pipeline to orchestrate ETL or ELT</a:t>
          </a:r>
          <a:endParaRPr lang="en-US"/>
        </a:p>
      </dgm:t>
    </dgm:pt>
    <dgm:pt modelId="{94DF87AA-2122-4D91-A23E-4FB0566A14F8}" type="parTrans" cxnId="{DECB1745-2777-4640-AC4F-7ACED80C88DF}">
      <dgm:prSet/>
      <dgm:spPr/>
      <dgm:t>
        <a:bodyPr/>
        <a:lstStyle/>
        <a:p>
          <a:endParaRPr lang="en-US"/>
        </a:p>
      </dgm:t>
    </dgm:pt>
    <dgm:pt modelId="{5F8AB8B2-E742-4E2B-8D33-56F642DB4C7B}" type="sibTrans" cxnId="{DECB1745-2777-4640-AC4F-7ACED80C88DF}">
      <dgm:prSet/>
      <dgm:spPr/>
      <dgm:t>
        <a:bodyPr/>
        <a:lstStyle/>
        <a:p>
          <a:endParaRPr lang="en-US"/>
        </a:p>
      </dgm:t>
    </dgm:pt>
    <dgm:pt modelId="{E53F5E2C-C341-4CCE-8027-224697AA7CD6}">
      <dgm:prSet/>
      <dgm:spPr/>
      <dgm:t>
        <a:bodyPr/>
        <a:lstStyle/>
        <a:p>
          <a:r>
            <a:rPr lang="en-US" b="0" i="0" baseline="0"/>
            <a:t>90 native connectors</a:t>
          </a:r>
          <a:endParaRPr lang="en-US"/>
        </a:p>
      </dgm:t>
    </dgm:pt>
    <dgm:pt modelId="{D22F01F5-07EA-426F-BCD1-33D2D12A57D8}" type="parTrans" cxnId="{C9A1187D-37C9-462F-BA60-C3ED5921F832}">
      <dgm:prSet/>
      <dgm:spPr/>
      <dgm:t>
        <a:bodyPr/>
        <a:lstStyle/>
        <a:p>
          <a:endParaRPr lang="en-US"/>
        </a:p>
      </dgm:t>
    </dgm:pt>
    <dgm:pt modelId="{0D41D01D-52CC-47AF-9705-58962176AD24}" type="sibTrans" cxnId="{C9A1187D-37C9-462F-BA60-C3ED5921F832}">
      <dgm:prSet/>
      <dgm:spPr/>
      <dgm:t>
        <a:bodyPr/>
        <a:lstStyle/>
        <a:p>
          <a:endParaRPr lang="en-US"/>
        </a:p>
      </dgm:t>
    </dgm:pt>
    <dgm:pt modelId="{BD1D0E3A-3BE3-4CE7-99B5-E5C35DBF987C}">
      <dgm:prSet/>
      <dgm:spPr/>
      <dgm:t>
        <a:bodyPr/>
        <a:lstStyle/>
        <a:p>
          <a:r>
            <a:rPr lang="en-US" b="0" i="0" baseline="0"/>
            <a:t>Low-code UI</a:t>
          </a:r>
          <a:endParaRPr lang="en-US"/>
        </a:p>
      </dgm:t>
    </dgm:pt>
    <dgm:pt modelId="{C0776320-5DD2-42B7-90B1-C4F35192FD9E}" type="parTrans" cxnId="{38A69EE5-AADA-4329-BDE9-A92F3087F8E4}">
      <dgm:prSet/>
      <dgm:spPr/>
      <dgm:t>
        <a:bodyPr/>
        <a:lstStyle/>
        <a:p>
          <a:endParaRPr lang="en-US"/>
        </a:p>
      </dgm:t>
    </dgm:pt>
    <dgm:pt modelId="{16BD22CE-0834-44D7-A135-8AC45E4144F1}" type="sibTrans" cxnId="{38A69EE5-AADA-4329-BDE9-A92F3087F8E4}">
      <dgm:prSet/>
      <dgm:spPr/>
      <dgm:t>
        <a:bodyPr/>
        <a:lstStyle/>
        <a:p>
          <a:endParaRPr lang="en-US"/>
        </a:p>
      </dgm:t>
    </dgm:pt>
    <dgm:pt modelId="{554B7CFC-1D32-4FFD-8BE0-37C09E3608FE}">
      <dgm:prSet/>
      <dgm:spPr/>
      <dgm:t>
        <a:bodyPr/>
        <a:lstStyle/>
        <a:p>
          <a:r>
            <a:rPr lang="en-US" b="0" i="0" baseline="0"/>
            <a:t>Connect to Azure Synapse analytics</a:t>
          </a:r>
          <a:endParaRPr lang="en-US"/>
        </a:p>
      </dgm:t>
    </dgm:pt>
    <dgm:pt modelId="{92FC16E7-6F2E-4134-9E12-0B8AD4FF5310}" type="parTrans" cxnId="{6B19D906-C22C-4E58-909F-C12956D46E45}">
      <dgm:prSet/>
      <dgm:spPr/>
      <dgm:t>
        <a:bodyPr/>
        <a:lstStyle/>
        <a:p>
          <a:endParaRPr lang="en-US"/>
        </a:p>
      </dgm:t>
    </dgm:pt>
    <dgm:pt modelId="{96FD36E2-2C6E-400B-85CA-2DA0CD2F38B1}" type="sibTrans" cxnId="{6B19D906-C22C-4E58-909F-C12956D46E45}">
      <dgm:prSet/>
      <dgm:spPr/>
      <dgm:t>
        <a:bodyPr/>
        <a:lstStyle/>
        <a:p>
          <a:endParaRPr lang="en-US"/>
        </a:p>
      </dgm:t>
    </dgm:pt>
    <dgm:pt modelId="{80CDCC62-F370-4287-8726-DB19CCF6E7EE}" type="pres">
      <dgm:prSet presAssocID="{417CA0F0-6455-4F77-84EB-A0116402400A}" presName="root" presStyleCnt="0">
        <dgm:presLayoutVars>
          <dgm:dir/>
          <dgm:resizeHandles val="exact"/>
        </dgm:presLayoutVars>
      </dgm:prSet>
      <dgm:spPr/>
    </dgm:pt>
    <dgm:pt modelId="{2B9FCD99-5862-4352-8629-E78C9A28F737}" type="pres">
      <dgm:prSet presAssocID="{A32D4EEC-F119-464F-A5DB-8736A5E337CF}" presName="compNode" presStyleCnt="0"/>
      <dgm:spPr/>
    </dgm:pt>
    <dgm:pt modelId="{8C63657A-3A15-4F10-BBE8-23215EE78799}" type="pres">
      <dgm:prSet presAssocID="{A32D4EEC-F119-464F-A5DB-8736A5E337C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09559B6E-DC5B-4AC1-AD00-1B671B349138}" type="pres">
      <dgm:prSet presAssocID="{A32D4EEC-F119-464F-A5DB-8736A5E337CF}" presName="spaceRect" presStyleCnt="0"/>
      <dgm:spPr/>
    </dgm:pt>
    <dgm:pt modelId="{98EB1F04-4428-41C3-99DF-9564F8B5DE22}" type="pres">
      <dgm:prSet presAssocID="{A32D4EEC-F119-464F-A5DB-8736A5E337CF}" presName="textRect" presStyleLbl="revTx" presStyleIdx="0" presStyleCnt="5">
        <dgm:presLayoutVars>
          <dgm:chMax val="1"/>
          <dgm:chPref val="1"/>
        </dgm:presLayoutVars>
      </dgm:prSet>
      <dgm:spPr/>
    </dgm:pt>
    <dgm:pt modelId="{F61848C1-1EC6-4DC6-8B14-647581A9702B}" type="pres">
      <dgm:prSet presAssocID="{9EAAB784-44F7-40C5-A803-9730E0C646EA}" presName="sibTrans" presStyleCnt="0"/>
      <dgm:spPr/>
    </dgm:pt>
    <dgm:pt modelId="{057E238E-C7AF-44C0-849E-C4FF99D39B4C}" type="pres">
      <dgm:prSet presAssocID="{59D5FF98-D892-4E4E-B8EC-B87E90BD98E8}" presName="compNode" presStyleCnt="0"/>
      <dgm:spPr/>
    </dgm:pt>
    <dgm:pt modelId="{6150B7A1-4D69-4E32-98A8-A695A16199A2}" type="pres">
      <dgm:prSet presAssocID="{59D5FF98-D892-4E4E-B8EC-B87E90BD98E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FBFFB990-5C84-4F43-8650-35C5BF58A529}" type="pres">
      <dgm:prSet presAssocID="{59D5FF98-D892-4E4E-B8EC-B87E90BD98E8}" presName="spaceRect" presStyleCnt="0"/>
      <dgm:spPr/>
    </dgm:pt>
    <dgm:pt modelId="{A310A8DE-4C17-448B-95EA-A883E7318887}" type="pres">
      <dgm:prSet presAssocID="{59D5FF98-D892-4E4E-B8EC-B87E90BD98E8}" presName="textRect" presStyleLbl="revTx" presStyleIdx="1" presStyleCnt="5">
        <dgm:presLayoutVars>
          <dgm:chMax val="1"/>
          <dgm:chPref val="1"/>
        </dgm:presLayoutVars>
      </dgm:prSet>
      <dgm:spPr/>
    </dgm:pt>
    <dgm:pt modelId="{D7EAA763-BEEF-4D63-AC46-A2543A80BDEB}" type="pres">
      <dgm:prSet presAssocID="{5F8AB8B2-E742-4E2B-8D33-56F642DB4C7B}" presName="sibTrans" presStyleCnt="0"/>
      <dgm:spPr/>
    </dgm:pt>
    <dgm:pt modelId="{080B6277-3008-47AE-8BC1-EA6A1ADA8A30}" type="pres">
      <dgm:prSet presAssocID="{E53F5E2C-C341-4CCE-8027-224697AA7CD6}" presName="compNode" presStyleCnt="0"/>
      <dgm:spPr/>
    </dgm:pt>
    <dgm:pt modelId="{48A4824E-96CB-44F2-911B-7669DBFF6EA7}" type="pres">
      <dgm:prSet presAssocID="{E53F5E2C-C341-4CCE-8027-224697AA7CD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94967CE6-9C6C-41C3-B105-22123F2BDF5E}" type="pres">
      <dgm:prSet presAssocID="{E53F5E2C-C341-4CCE-8027-224697AA7CD6}" presName="spaceRect" presStyleCnt="0"/>
      <dgm:spPr/>
    </dgm:pt>
    <dgm:pt modelId="{DC3E2946-C6A9-4DA0-B5DB-4512E4415560}" type="pres">
      <dgm:prSet presAssocID="{E53F5E2C-C341-4CCE-8027-224697AA7CD6}" presName="textRect" presStyleLbl="revTx" presStyleIdx="2" presStyleCnt="5">
        <dgm:presLayoutVars>
          <dgm:chMax val="1"/>
          <dgm:chPref val="1"/>
        </dgm:presLayoutVars>
      </dgm:prSet>
      <dgm:spPr/>
    </dgm:pt>
    <dgm:pt modelId="{B25EC1B5-8D06-4636-A564-090630B49A72}" type="pres">
      <dgm:prSet presAssocID="{0D41D01D-52CC-47AF-9705-58962176AD24}" presName="sibTrans" presStyleCnt="0"/>
      <dgm:spPr/>
    </dgm:pt>
    <dgm:pt modelId="{98EECFD1-3C56-4A78-A776-E0752DA0B818}" type="pres">
      <dgm:prSet presAssocID="{BD1D0E3A-3BE3-4CE7-99B5-E5C35DBF987C}" presName="compNode" presStyleCnt="0"/>
      <dgm:spPr/>
    </dgm:pt>
    <dgm:pt modelId="{D1BF2838-FA6D-47BD-B4E6-1C6310D96613}" type="pres">
      <dgm:prSet presAssocID="{BD1D0E3A-3BE3-4CE7-99B5-E5C35DBF987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4BA93040-1D69-4E2A-A3ED-87A447292DDB}" type="pres">
      <dgm:prSet presAssocID="{BD1D0E3A-3BE3-4CE7-99B5-E5C35DBF987C}" presName="spaceRect" presStyleCnt="0"/>
      <dgm:spPr/>
    </dgm:pt>
    <dgm:pt modelId="{13E8075B-5007-407A-80F2-434168168EC1}" type="pres">
      <dgm:prSet presAssocID="{BD1D0E3A-3BE3-4CE7-99B5-E5C35DBF987C}" presName="textRect" presStyleLbl="revTx" presStyleIdx="3" presStyleCnt="5">
        <dgm:presLayoutVars>
          <dgm:chMax val="1"/>
          <dgm:chPref val="1"/>
        </dgm:presLayoutVars>
      </dgm:prSet>
      <dgm:spPr/>
    </dgm:pt>
    <dgm:pt modelId="{C7AEA558-7736-41C7-B643-F15FC4B91D29}" type="pres">
      <dgm:prSet presAssocID="{16BD22CE-0834-44D7-A135-8AC45E4144F1}" presName="sibTrans" presStyleCnt="0"/>
      <dgm:spPr/>
    </dgm:pt>
    <dgm:pt modelId="{0A3CC25B-3E1D-4B4A-ACFF-6BC5B924E45B}" type="pres">
      <dgm:prSet presAssocID="{554B7CFC-1D32-4FFD-8BE0-37C09E3608FE}" presName="compNode" presStyleCnt="0"/>
      <dgm:spPr/>
    </dgm:pt>
    <dgm:pt modelId="{A8F7F67E-FC1E-45DA-B72C-8707CBCBCDFB}" type="pres">
      <dgm:prSet presAssocID="{554B7CFC-1D32-4FFD-8BE0-37C09E3608F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72D73AEE-7F43-42E0-8A6C-13B6F5D0AE12}" type="pres">
      <dgm:prSet presAssocID="{554B7CFC-1D32-4FFD-8BE0-37C09E3608FE}" presName="spaceRect" presStyleCnt="0"/>
      <dgm:spPr/>
    </dgm:pt>
    <dgm:pt modelId="{E6DF8DE0-FE3E-4426-9A33-8BB73BEBB8A4}" type="pres">
      <dgm:prSet presAssocID="{554B7CFC-1D32-4FFD-8BE0-37C09E3608FE}" presName="textRect" presStyleLbl="revTx" presStyleIdx="4" presStyleCnt="5">
        <dgm:presLayoutVars>
          <dgm:chMax val="1"/>
          <dgm:chPref val="1"/>
        </dgm:presLayoutVars>
      </dgm:prSet>
      <dgm:spPr/>
    </dgm:pt>
  </dgm:ptLst>
  <dgm:cxnLst>
    <dgm:cxn modelId="{E8A39305-95B2-4126-92D3-8253881D36A0}" type="presOf" srcId="{554B7CFC-1D32-4FFD-8BE0-37C09E3608FE}" destId="{E6DF8DE0-FE3E-4426-9A33-8BB73BEBB8A4}" srcOrd="0" destOrd="0" presId="urn:microsoft.com/office/officeart/2018/2/layout/IconLabelList"/>
    <dgm:cxn modelId="{E1CD7606-F9D7-46BD-90D4-542BC8483405}" type="presOf" srcId="{59D5FF98-D892-4E4E-B8EC-B87E90BD98E8}" destId="{A310A8DE-4C17-448B-95EA-A883E7318887}" srcOrd="0" destOrd="0" presId="urn:microsoft.com/office/officeart/2018/2/layout/IconLabelList"/>
    <dgm:cxn modelId="{6B19D906-C22C-4E58-909F-C12956D46E45}" srcId="{417CA0F0-6455-4F77-84EB-A0116402400A}" destId="{554B7CFC-1D32-4FFD-8BE0-37C09E3608FE}" srcOrd="4" destOrd="0" parTransId="{92FC16E7-6F2E-4134-9E12-0B8AD4FF5310}" sibTransId="{96FD36E2-2C6E-400B-85CA-2DA0CD2F38B1}"/>
    <dgm:cxn modelId="{47FAEC2E-074E-4C12-A57D-32F258C438C7}" type="presOf" srcId="{E53F5E2C-C341-4CCE-8027-224697AA7CD6}" destId="{DC3E2946-C6A9-4DA0-B5DB-4512E4415560}" srcOrd="0" destOrd="0" presId="urn:microsoft.com/office/officeart/2018/2/layout/IconLabelList"/>
    <dgm:cxn modelId="{26DF973B-F5E0-4DF0-AACB-B48E6D81C97A}" type="presOf" srcId="{A32D4EEC-F119-464F-A5DB-8736A5E337CF}" destId="{98EB1F04-4428-41C3-99DF-9564F8B5DE22}" srcOrd="0" destOrd="0" presId="urn:microsoft.com/office/officeart/2018/2/layout/IconLabelList"/>
    <dgm:cxn modelId="{DECB1745-2777-4640-AC4F-7ACED80C88DF}" srcId="{417CA0F0-6455-4F77-84EB-A0116402400A}" destId="{59D5FF98-D892-4E4E-B8EC-B87E90BD98E8}" srcOrd="1" destOrd="0" parTransId="{94DF87AA-2122-4D91-A23E-4FB0566A14F8}" sibTransId="{5F8AB8B2-E742-4E2B-8D33-56F642DB4C7B}"/>
    <dgm:cxn modelId="{C9A1187D-37C9-462F-BA60-C3ED5921F832}" srcId="{417CA0F0-6455-4F77-84EB-A0116402400A}" destId="{E53F5E2C-C341-4CCE-8027-224697AA7CD6}" srcOrd="2" destOrd="0" parTransId="{D22F01F5-07EA-426F-BCD1-33D2D12A57D8}" sibTransId="{0D41D01D-52CC-47AF-9705-58962176AD24}"/>
    <dgm:cxn modelId="{768CB3BA-EAB5-4E8E-BC2C-9186556DAAFF}" type="presOf" srcId="{417CA0F0-6455-4F77-84EB-A0116402400A}" destId="{80CDCC62-F370-4287-8726-DB19CCF6E7EE}" srcOrd="0" destOrd="0" presId="urn:microsoft.com/office/officeart/2018/2/layout/IconLabelList"/>
    <dgm:cxn modelId="{C12C91E2-F8AE-4930-96EA-B3BECEAE8AC2}" srcId="{417CA0F0-6455-4F77-84EB-A0116402400A}" destId="{A32D4EEC-F119-464F-A5DB-8736A5E337CF}" srcOrd="0" destOrd="0" parTransId="{D63A953C-F741-40AA-A65D-C35843DDC39D}" sibTransId="{9EAAB784-44F7-40C5-A803-9730E0C646EA}"/>
    <dgm:cxn modelId="{38A69EE5-AADA-4329-BDE9-A92F3087F8E4}" srcId="{417CA0F0-6455-4F77-84EB-A0116402400A}" destId="{BD1D0E3A-3BE3-4CE7-99B5-E5C35DBF987C}" srcOrd="3" destOrd="0" parTransId="{C0776320-5DD2-42B7-90B1-C4F35192FD9E}" sibTransId="{16BD22CE-0834-44D7-A135-8AC45E4144F1}"/>
    <dgm:cxn modelId="{DCFBEEF8-7687-4B57-9B7C-4613378DDD29}" type="presOf" srcId="{BD1D0E3A-3BE3-4CE7-99B5-E5C35DBF987C}" destId="{13E8075B-5007-407A-80F2-434168168EC1}" srcOrd="0" destOrd="0" presId="urn:microsoft.com/office/officeart/2018/2/layout/IconLabelList"/>
    <dgm:cxn modelId="{8645D401-1321-4C29-AB1A-ADC96BA49D2E}" type="presParOf" srcId="{80CDCC62-F370-4287-8726-DB19CCF6E7EE}" destId="{2B9FCD99-5862-4352-8629-E78C9A28F737}" srcOrd="0" destOrd="0" presId="urn:microsoft.com/office/officeart/2018/2/layout/IconLabelList"/>
    <dgm:cxn modelId="{F27CA8C0-63AE-41A4-88CE-1179F46547FC}" type="presParOf" srcId="{2B9FCD99-5862-4352-8629-E78C9A28F737}" destId="{8C63657A-3A15-4F10-BBE8-23215EE78799}" srcOrd="0" destOrd="0" presId="urn:microsoft.com/office/officeart/2018/2/layout/IconLabelList"/>
    <dgm:cxn modelId="{1DB1ABB2-19F8-4166-A756-1047F8B709F8}" type="presParOf" srcId="{2B9FCD99-5862-4352-8629-E78C9A28F737}" destId="{09559B6E-DC5B-4AC1-AD00-1B671B349138}" srcOrd="1" destOrd="0" presId="urn:microsoft.com/office/officeart/2018/2/layout/IconLabelList"/>
    <dgm:cxn modelId="{BC3BC27D-DF54-420B-85AE-C90B586E804E}" type="presParOf" srcId="{2B9FCD99-5862-4352-8629-E78C9A28F737}" destId="{98EB1F04-4428-41C3-99DF-9564F8B5DE22}" srcOrd="2" destOrd="0" presId="urn:microsoft.com/office/officeart/2018/2/layout/IconLabelList"/>
    <dgm:cxn modelId="{B38C68CD-6C61-4AE2-80DB-2BFE8B0E2A11}" type="presParOf" srcId="{80CDCC62-F370-4287-8726-DB19CCF6E7EE}" destId="{F61848C1-1EC6-4DC6-8B14-647581A9702B}" srcOrd="1" destOrd="0" presId="urn:microsoft.com/office/officeart/2018/2/layout/IconLabelList"/>
    <dgm:cxn modelId="{80F6114D-EC24-4507-B54F-6AB26A520342}" type="presParOf" srcId="{80CDCC62-F370-4287-8726-DB19CCF6E7EE}" destId="{057E238E-C7AF-44C0-849E-C4FF99D39B4C}" srcOrd="2" destOrd="0" presId="urn:microsoft.com/office/officeart/2018/2/layout/IconLabelList"/>
    <dgm:cxn modelId="{4A3F677D-60FC-40B4-9414-38B0083D3E69}" type="presParOf" srcId="{057E238E-C7AF-44C0-849E-C4FF99D39B4C}" destId="{6150B7A1-4D69-4E32-98A8-A695A16199A2}" srcOrd="0" destOrd="0" presId="urn:microsoft.com/office/officeart/2018/2/layout/IconLabelList"/>
    <dgm:cxn modelId="{E83E8F75-2C19-4D09-B893-73F8EB74B647}" type="presParOf" srcId="{057E238E-C7AF-44C0-849E-C4FF99D39B4C}" destId="{FBFFB990-5C84-4F43-8650-35C5BF58A529}" srcOrd="1" destOrd="0" presId="urn:microsoft.com/office/officeart/2018/2/layout/IconLabelList"/>
    <dgm:cxn modelId="{24488B72-EEAF-4D65-A924-1825C7EEF223}" type="presParOf" srcId="{057E238E-C7AF-44C0-849E-C4FF99D39B4C}" destId="{A310A8DE-4C17-448B-95EA-A883E7318887}" srcOrd="2" destOrd="0" presId="urn:microsoft.com/office/officeart/2018/2/layout/IconLabelList"/>
    <dgm:cxn modelId="{C6BB0905-8DB3-448D-8E01-841319D1F39B}" type="presParOf" srcId="{80CDCC62-F370-4287-8726-DB19CCF6E7EE}" destId="{D7EAA763-BEEF-4D63-AC46-A2543A80BDEB}" srcOrd="3" destOrd="0" presId="urn:microsoft.com/office/officeart/2018/2/layout/IconLabelList"/>
    <dgm:cxn modelId="{40109C43-7153-4B1E-91D4-1AF8EA573690}" type="presParOf" srcId="{80CDCC62-F370-4287-8726-DB19CCF6E7EE}" destId="{080B6277-3008-47AE-8BC1-EA6A1ADA8A30}" srcOrd="4" destOrd="0" presId="urn:microsoft.com/office/officeart/2018/2/layout/IconLabelList"/>
    <dgm:cxn modelId="{F1024D01-A981-4ACA-AA18-8F93742486C4}" type="presParOf" srcId="{080B6277-3008-47AE-8BC1-EA6A1ADA8A30}" destId="{48A4824E-96CB-44F2-911B-7669DBFF6EA7}" srcOrd="0" destOrd="0" presId="urn:microsoft.com/office/officeart/2018/2/layout/IconLabelList"/>
    <dgm:cxn modelId="{05FDCE8A-BC51-4C69-8497-F3D1A57E43C3}" type="presParOf" srcId="{080B6277-3008-47AE-8BC1-EA6A1ADA8A30}" destId="{94967CE6-9C6C-41C3-B105-22123F2BDF5E}" srcOrd="1" destOrd="0" presId="urn:microsoft.com/office/officeart/2018/2/layout/IconLabelList"/>
    <dgm:cxn modelId="{9387146D-8C68-474B-B2FF-A3BAE9A204DD}" type="presParOf" srcId="{080B6277-3008-47AE-8BC1-EA6A1ADA8A30}" destId="{DC3E2946-C6A9-4DA0-B5DB-4512E4415560}" srcOrd="2" destOrd="0" presId="urn:microsoft.com/office/officeart/2018/2/layout/IconLabelList"/>
    <dgm:cxn modelId="{2C271EFD-C77E-400E-BE0A-5C50A66EB869}" type="presParOf" srcId="{80CDCC62-F370-4287-8726-DB19CCF6E7EE}" destId="{B25EC1B5-8D06-4636-A564-090630B49A72}" srcOrd="5" destOrd="0" presId="urn:microsoft.com/office/officeart/2018/2/layout/IconLabelList"/>
    <dgm:cxn modelId="{403C4A24-C2F4-404D-B6C1-60CA7D4BD028}" type="presParOf" srcId="{80CDCC62-F370-4287-8726-DB19CCF6E7EE}" destId="{98EECFD1-3C56-4A78-A776-E0752DA0B818}" srcOrd="6" destOrd="0" presId="urn:microsoft.com/office/officeart/2018/2/layout/IconLabelList"/>
    <dgm:cxn modelId="{C678C077-73D0-47F0-9CEA-A1D5E5EFC708}" type="presParOf" srcId="{98EECFD1-3C56-4A78-A776-E0752DA0B818}" destId="{D1BF2838-FA6D-47BD-B4E6-1C6310D96613}" srcOrd="0" destOrd="0" presId="urn:microsoft.com/office/officeart/2018/2/layout/IconLabelList"/>
    <dgm:cxn modelId="{F0285D0B-33CC-4DF5-9B81-F7B93E9EF015}" type="presParOf" srcId="{98EECFD1-3C56-4A78-A776-E0752DA0B818}" destId="{4BA93040-1D69-4E2A-A3ED-87A447292DDB}" srcOrd="1" destOrd="0" presId="urn:microsoft.com/office/officeart/2018/2/layout/IconLabelList"/>
    <dgm:cxn modelId="{E14B9F3D-A051-4CE5-AD56-DF33C56D5F27}" type="presParOf" srcId="{98EECFD1-3C56-4A78-A776-E0752DA0B818}" destId="{13E8075B-5007-407A-80F2-434168168EC1}" srcOrd="2" destOrd="0" presId="urn:microsoft.com/office/officeart/2018/2/layout/IconLabelList"/>
    <dgm:cxn modelId="{E424FB1B-3053-47DD-B15F-E0409B52A09D}" type="presParOf" srcId="{80CDCC62-F370-4287-8726-DB19CCF6E7EE}" destId="{C7AEA558-7736-41C7-B643-F15FC4B91D29}" srcOrd="7" destOrd="0" presId="urn:microsoft.com/office/officeart/2018/2/layout/IconLabelList"/>
    <dgm:cxn modelId="{04C8A002-9F54-4B0D-BEA7-8E97139A4069}" type="presParOf" srcId="{80CDCC62-F370-4287-8726-DB19CCF6E7EE}" destId="{0A3CC25B-3E1D-4B4A-ACFF-6BC5B924E45B}" srcOrd="8" destOrd="0" presId="urn:microsoft.com/office/officeart/2018/2/layout/IconLabelList"/>
    <dgm:cxn modelId="{439245E9-2101-4A41-8A6F-B1DA866B21FF}" type="presParOf" srcId="{0A3CC25B-3E1D-4B4A-ACFF-6BC5B924E45B}" destId="{A8F7F67E-FC1E-45DA-B72C-8707CBCBCDFB}" srcOrd="0" destOrd="0" presId="urn:microsoft.com/office/officeart/2018/2/layout/IconLabelList"/>
    <dgm:cxn modelId="{C0AD6044-82F3-44CB-ADFF-783600E80FF5}" type="presParOf" srcId="{0A3CC25B-3E1D-4B4A-ACFF-6BC5B924E45B}" destId="{72D73AEE-7F43-42E0-8A6C-13B6F5D0AE12}" srcOrd="1" destOrd="0" presId="urn:microsoft.com/office/officeart/2018/2/layout/IconLabelList"/>
    <dgm:cxn modelId="{84CE2D65-2745-40C0-93F8-B98062676DF5}" type="presParOf" srcId="{0A3CC25B-3E1D-4B4A-ACFF-6BC5B924E45B}" destId="{E6DF8DE0-FE3E-4426-9A33-8BB73BEBB8A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7CA0F0-6455-4F77-84EB-A0116402400A}"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A32D4EEC-F119-464F-A5DB-8736A5E337CF}">
      <dgm:prSet/>
      <dgm:spPr/>
      <dgm:t>
        <a:bodyPr/>
        <a:lstStyle/>
        <a:p>
          <a:pPr>
            <a:lnSpc>
              <a:spcPct val="100000"/>
            </a:lnSpc>
          </a:pPr>
          <a:r>
            <a:rPr lang="en-US"/>
            <a:t>Data science and machine learning data service</a:t>
          </a:r>
        </a:p>
      </dgm:t>
    </dgm:pt>
    <dgm:pt modelId="{D63A953C-F741-40AA-A65D-C35843DDC39D}" type="parTrans" cxnId="{C12C91E2-F8AE-4930-96EA-B3BECEAE8AC2}">
      <dgm:prSet/>
      <dgm:spPr/>
      <dgm:t>
        <a:bodyPr/>
        <a:lstStyle/>
        <a:p>
          <a:endParaRPr lang="en-US"/>
        </a:p>
      </dgm:t>
    </dgm:pt>
    <dgm:pt modelId="{9EAAB784-44F7-40C5-A803-9730E0C646EA}" type="sibTrans" cxnId="{C12C91E2-F8AE-4930-96EA-B3BECEAE8AC2}">
      <dgm:prSet/>
      <dgm:spPr/>
      <dgm:t>
        <a:bodyPr/>
        <a:lstStyle/>
        <a:p>
          <a:endParaRPr lang="en-US"/>
        </a:p>
      </dgm:t>
    </dgm:pt>
    <dgm:pt modelId="{1C8E02CB-4AED-41B0-99CB-847E6723DC97}">
      <dgm:prSet/>
      <dgm:spPr/>
      <dgm:t>
        <a:bodyPr/>
        <a:lstStyle/>
        <a:p>
          <a:pPr>
            <a:lnSpc>
              <a:spcPct val="100000"/>
            </a:lnSpc>
          </a:pPr>
          <a:r>
            <a:rPr lang="en-US"/>
            <a:t>Low-code platform </a:t>
          </a:r>
        </a:p>
      </dgm:t>
    </dgm:pt>
    <dgm:pt modelId="{A625257F-1372-47B8-AACC-1B7EFD11282F}" type="parTrans" cxnId="{FE16E656-01C8-4833-A827-A1D50B7D4618}">
      <dgm:prSet/>
      <dgm:spPr/>
      <dgm:t>
        <a:bodyPr/>
        <a:lstStyle/>
        <a:p>
          <a:endParaRPr lang="nl-NL"/>
        </a:p>
      </dgm:t>
    </dgm:pt>
    <dgm:pt modelId="{D2DC7930-1E82-4F94-A4B9-D13952A974ED}" type="sibTrans" cxnId="{FE16E656-01C8-4833-A827-A1D50B7D4618}">
      <dgm:prSet/>
      <dgm:spPr/>
      <dgm:t>
        <a:bodyPr/>
        <a:lstStyle/>
        <a:p>
          <a:endParaRPr lang="nl-NL"/>
        </a:p>
      </dgm:t>
    </dgm:pt>
    <dgm:pt modelId="{4BD09C71-910B-4251-A53A-C14E37B11EE2}">
      <dgm:prSet/>
      <dgm:spPr/>
      <dgm:t>
        <a:bodyPr/>
        <a:lstStyle/>
        <a:p>
          <a:pPr>
            <a:lnSpc>
              <a:spcPct val="100000"/>
            </a:lnSpc>
          </a:pPr>
          <a:r>
            <a:rPr lang="en-US"/>
            <a:t>Drag and drop designer</a:t>
          </a:r>
        </a:p>
      </dgm:t>
    </dgm:pt>
    <dgm:pt modelId="{C32BF7E6-40B5-49F0-AAC8-D1D544C25DDF}" type="parTrans" cxnId="{A0280509-58BA-4674-B54E-94ABEFB2063A}">
      <dgm:prSet/>
      <dgm:spPr/>
      <dgm:t>
        <a:bodyPr/>
        <a:lstStyle/>
        <a:p>
          <a:endParaRPr lang="nl-NL"/>
        </a:p>
      </dgm:t>
    </dgm:pt>
    <dgm:pt modelId="{1B5AB7BB-FE0A-436E-AF0B-ECEC6DE8177F}" type="sibTrans" cxnId="{A0280509-58BA-4674-B54E-94ABEFB2063A}">
      <dgm:prSet/>
      <dgm:spPr/>
      <dgm:t>
        <a:bodyPr/>
        <a:lstStyle/>
        <a:p>
          <a:endParaRPr lang="nl-NL"/>
        </a:p>
      </dgm:t>
    </dgm:pt>
    <dgm:pt modelId="{19B79BFD-386F-44F5-9CDD-665FC0A2BCF1}">
      <dgm:prSet/>
      <dgm:spPr/>
      <dgm:t>
        <a:bodyPr/>
        <a:lstStyle/>
        <a:p>
          <a:pPr>
            <a:lnSpc>
              <a:spcPct val="100000"/>
            </a:lnSpc>
          </a:pPr>
          <a:r>
            <a:rPr lang="en-US"/>
            <a:t>Utilise Jupyter Notebooks and Automated Machine Learning</a:t>
          </a:r>
        </a:p>
      </dgm:t>
    </dgm:pt>
    <dgm:pt modelId="{A369E826-D26A-48FD-A6C1-5A74883C4CFB}" type="parTrans" cxnId="{90730716-3497-4814-9851-B24B4F3BF090}">
      <dgm:prSet/>
      <dgm:spPr/>
      <dgm:t>
        <a:bodyPr/>
        <a:lstStyle/>
        <a:p>
          <a:endParaRPr lang="nl-NL"/>
        </a:p>
      </dgm:t>
    </dgm:pt>
    <dgm:pt modelId="{F4655BEB-D115-42A6-8F55-3B73B78E7FC2}" type="sibTrans" cxnId="{90730716-3497-4814-9851-B24B4F3BF090}">
      <dgm:prSet/>
      <dgm:spPr/>
      <dgm:t>
        <a:bodyPr/>
        <a:lstStyle/>
        <a:p>
          <a:endParaRPr lang="nl-NL"/>
        </a:p>
      </dgm:t>
    </dgm:pt>
    <dgm:pt modelId="{62D4A282-4D2C-4B68-AC36-6DE810834A45}">
      <dgm:prSet/>
      <dgm:spPr/>
      <dgm:t>
        <a:bodyPr/>
        <a:lstStyle/>
        <a:p>
          <a:pPr>
            <a:lnSpc>
              <a:spcPct val="100000"/>
            </a:lnSpc>
          </a:pPr>
          <a:r>
            <a:rPr lang="en-US"/>
            <a:t>MLOps built in</a:t>
          </a:r>
        </a:p>
      </dgm:t>
    </dgm:pt>
    <dgm:pt modelId="{BF63FDC2-76D5-42A7-9719-60A6E3CA4488}" type="parTrans" cxnId="{B32D2413-D944-486B-B442-4F7C2C3AF88C}">
      <dgm:prSet/>
      <dgm:spPr/>
      <dgm:t>
        <a:bodyPr/>
        <a:lstStyle/>
        <a:p>
          <a:endParaRPr lang="nl-NL"/>
        </a:p>
      </dgm:t>
    </dgm:pt>
    <dgm:pt modelId="{79F7BAF5-AEBF-4C26-8127-2B0B3DD11B6B}" type="sibTrans" cxnId="{B32D2413-D944-486B-B442-4F7C2C3AF88C}">
      <dgm:prSet/>
      <dgm:spPr/>
      <dgm:t>
        <a:bodyPr/>
        <a:lstStyle/>
        <a:p>
          <a:endParaRPr lang="nl-NL"/>
        </a:p>
      </dgm:t>
    </dgm:pt>
    <dgm:pt modelId="{80CDCC62-F370-4287-8726-DB19CCF6E7EE}" type="pres">
      <dgm:prSet presAssocID="{417CA0F0-6455-4F77-84EB-A0116402400A}" presName="root" presStyleCnt="0">
        <dgm:presLayoutVars>
          <dgm:dir/>
          <dgm:resizeHandles val="exact"/>
        </dgm:presLayoutVars>
      </dgm:prSet>
      <dgm:spPr/>
    </dgm:pt>
    <dgm:pt modelId="{2B9FCD99-5862-4352-8629-E78C9A28F737}" type="pres">
      <dgm:prSet presAssocID="{A32D4EEC-F119-464F-A5DB-8736A5E337CF}" presName="compNode" presStyleCnt="0"/>
      <dgm:spPr/>
    </dgm:pt>
    <dgm:pt modelId="{8C63657A-3A15-4F10-BBE8-23215EE78799}" type="pres">
      <dgm:prSet presAssocID="{A32D4EEC-F119-464F-A5DB-8736A5E337C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09559B6E-DC5B-4AC1-AD00-1B671B349138}" type="pres">
      <dgm:prSet presAssocID="{A32D4EEC-F119-464F-A5DB-8736A5E337CF}" presName="spaceRect" presStyleCnt="0"/>
      <dgm:spPr/>
    </dgm:pt>
    <dgm:pt modelId="{98EB1F04-4428-41C3-99DF-9564F8B5DE22}" type="pres">
      <dgm:prSet presAssocID="{A32D4EEC-F119-464F-A5DB-8736A5E337CF}" presName="textRect" presStyleLbl="revTx" presStyleIdx="0" presStyleCnt="5">
        <dgm:presLayoutVars>
          <dgm:chMax val="1"/>
          <dgm:chPref val="1"/>
        </dgm:presLayoutVars>
      </dgm:prSet>
      <dgm:spPr/>
    </dgm:pt>
    <dgm:pt modelId="{F61848C1-1EC6-4DC6-8B14-647581A9702B}" type="pres">
      <dgm:prSet presAssocID="{9EAAB784-44F7-40C5-A803-9730E0C646EA}" presName="sibTrans" presStyleCnt="0"/>
      <dgm:spPr/>
    </dgm:pt>
    <dgm:pt modelId="{2E6DFBD9-FC65-4ACF-BB86-E137E6D541B7}" type="pres">
      <dgm:prSet presAssocID="{1C8E02CB-4AED-41B0-99CB-847E6723DC97}" presName="compNode" presStyleCnt="0"/>
      <dgm:spPr/>
    </dgm:pt>
    <dgm:pt modelId="{838F56FD-DB86-4BE4-A33B-9F9B345685D0}" type="pres">
      <dgm:prSet presAssocID="{1C8E02CB-4AED-41B0-99CB-847E6723DC9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C4C54758-4323-4D35-8FB3-D71CD022D7BD}" type="pres">
      <dgm:prSet presAssocID="{1C8E02CB-4AED-41B0-99CB-847E6723DC97}" presName="spaceRect" presStyleCnt="0"/>
      <dgm:spPr/>
    </dgm:pt>
    <dgm:pt modelId="{336ED76F-ED43-4B1A-9CCF-2238142C8D83}" type="pres">
      <dgm:prSet presAssocID="{1C8E02CB-4AED-41B0-99CB-847E6723DC97}" presName="textRect" presStyleLbl="revTx" presStyleIdx="1" presStyleCnt="5">
        <dgm:presLayoutVars>
          <dgm:chMax val="1"/>
          <dgm:chPref val="1"/>
        </dgm:presLayoutVars>
      </dgm:prSet>
      <dgm:spPr/>
    </dgm:pt>
    <dgm:pt modelId="{FDFFC87F-11DB-46F7-9C22-F20D2E6603DF}" type="pres">
      <dgm:prSet presAssocID="{D2DC7930-1E82-4F94-A4B9-D13952A974ED}" presName="sibTrans" presStyleCnt="0"/>
      <dgm:spPr/>
    </dgm:pt>
    <dgm:pt modelId="{44A5D74F-3633-409D-9421-B70203B34A23}" type="pres">
      <dgm:prSet presAssocID="{4BD09C71-910B-4251-A53A-C14E37B11EE2}" presName="compNode" presStyleCnt="0"/>
      <dgm:spPr/>
    </dgm:pt>
    <dgm:pt modelId="{52AFFC14-3E4C-441C-8CBD-F5740EDB3DA8}" type="pres">
      <dgm:prSet presAssocID="{4BD09C71-910B-4251-A53A-C14E37B11EE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asel"/>
        </a:ext>
      </dgm:extLst>
    </dgm:pt>
    <dgm:pt modelId="{837AFC79-C0D6-49B6-8E65-71A319482F20}" type="pres">
      <dgm:prSet presAssocID="{4BD09C71-910B-4251-A53A-C14E37B11EE2}" presName="spaceRect" presStyleCnt="0"/>
      <dgm:spPr/>
    </dgm:pt>
    <dgm:pt modelId="{2EAF518B-A5C1-4871-95DE-4A2B2EC3F6BA}" type="pres">
      <dgm:prSet presAssocID="{4BD09C71-910B-4251-A53A-C14E37B11EE2}" presName="textRect" presStyleLbl="revTx" presStyleIdx="2" presStyleCnt="5">
        <dgm:presLayoutVars>
          <dgm:chMax val="1"/>
          <dgm:chPref val="1"/>
        </dgm:presLayoutVars>
      </dgm:prSet>
      <dgm:spPr/>
    </dgm:pt>
    <dgm:pt modelId="{7C7E5F80-669B-461F-9F69-077FF53C1941}" type="pres">
      <dgm:prSet presAssocID="{1B5AB7BB-FE0A-436E-AF0B-ECEC6DE8177F}" presName="sibTrans" presStyleCnt="0"/>
      <dgm:spPr/>
    </dgm:pt>
    <dgm:pt modelId="{7ECA704E-D7DF-474A-B059-B830D8BBCA71}" type="pres">
      <dgm:prSet presAssocID="{19B79BFD-386F-44F5-9CDD-665FC0A2BCF1}" presName="compNode" presStyleCnt="0"/>
      <dgm:spPr/>
    </dgm:pt>
    <dgm:pt modelId="{F184817B-74C3-4E08-8E35-76B749A25831}" type="pres">
      <dgm:prSet presAssocID="{19B79BFD-386F-44F5-9CDD-665FC0A2BC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CEA354E3-25E6-40CA-916B-4441A1568F19}" type="pres">
      <dgm:prSet presAssocID="{19B79BFD-386F-44F5-9CDD-665FC0A2BCF1}" presName="spaceRect" presStyleCnt="0"/>
      <dgm:spPr/>
    </dgm:pt>
    <dgm:pt modelId="{810C5A87-B9DB-4E55-A6B5-D6F2EC419524}" type="pres">
      <dgm:prSet presAssocID="{19B79BFD-386F-44F5-9CDD-665FC0A2BCF1}" presName="textRect" presStyleLbl="revTx" presStyleIdx="3" presStyleCnt="5">
        <dgm:presLayoutVars>
          <dgm:chMax val="1"/>
          <dgm:chPref val="1"/>
        </dgm:presLayoutVars>
      </dgm:prSet>
      <dgm:spPr/>
    </dgm:pt>
    <dgm:pt modelId="{D8E58B6C-4FD9-4D35-B487-014760022815}" type="pres">
      <dgm:prSet presAssocID="{F4655BEB-D115-42A6-8F55-3B73B78E7FC2}" presName="sibTrans" presStyleCnt="0"/>
      <dgm:spPr/>
    </dgm:pt>
    <dgm:pt modelId="{A417896A-9948-42FE-80B8-E944C216657F}" type="pres">
      <dgm:prSet presAssocID="{62D4A282-4D2C-4B68-AC36-6DE810834A45}" presName="compNode" presStyleCnt="0"/>
      <dgm:spPr/>
    </dgm:pt>
    <dgm:pt modelId="{847E8DC9-C991-4814-8655-0A520DCC02C5}" type="pres">
      <dgm:prSet presAssocID="{62D4A282-4D2C-4B68-AC36-6DE810834A4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ater"/>
        </a:ext>
      </dgm:extLst>
    </dgm:pt>
    <dgm:pt modelId="{1486DC8B-C31C-40D3-A4DD-0EED6700E8EB}" type="pres">
      <dgm:prSet presAssocID="{62D4A282-4D2C-4B68-AC36-6DE810834A45}" presName="spaceRect" presStyleCnt="0"/>
      <dgm:spPr/>
    </dgm:pt>
    <dgm:pt modelId="{33EE57D0-FBC2-4940-90AC-CC1AB466865E}" type="pres">
      <dgm:prSet presAssocID="{62D4A282-4D2C-4B68-AC36-6DE810834A45}" presName="textRect" presStyleLbl="revTx" presStyleIdx="4" presStyleCnt="5">
        <dgm:presLayoutVars>
          <dgm:chMax val="1"/>
          <dgm:chPref val="1"/>
        </dgm:presLayoutVars>
      </dgm:prSet>
      <dgm:spPr/>
    </dgm:pt>
  </dgm:ptLst>
  <dgm:cxnLst>
    <dgm:cxn modelId="{1F04CE07-9B12-4526-BC2A-04E4154D6F1E}" type="presOf" srcId="{62D4A282-4D2C-4B68-AC36-6DE810834A45}" destId="{33EE57D0-FBC2-4940-90AC-CC1AB466865E}" srcOrd="0" destOrd="0" presId="urn:microsoft.com/office/officeart/2018/2/layout/IconLabelList"/>
    <dgm:cxn modelId="{A0280509-58BA-4674-B54E-94ABEFB2063A}" srcId="{417CA0F0-6455-4F77-84EB-A0116402400A}" destId="{4BD09C71-910B-4251-A53A-C14E37B11EE2}" srcOrd="2" destOrd="0" parTransId="{C32BF7E6-40B5-49F0-AAC8-D1D544C25DDF}" sibTransId="{1B5AB7BB-FE0A-436E-AF0B-ECEC6DE8177F}"/>
    <dgm:cxn modelId="{B32D2413-D944-486B-B442-4F7C2C3AF88C}" srcId="{417CA0F0-6455-4F77-84EB-A0116402400A}" destId="{62D4A282-4D2C-4B68-AC36-6DE810834A45}" srcOrd="4" destOrd="0" parTransId="{BF63FDC2-76D5-42A7-9719-60A6E3CA4488}" sibTransId="{79F7BAF5-AEBF-4C26-8127-2B0B3DD11B6B}"/>
    <dgm:cxn modelId="{90730716-3497-4814-9851-B24B4F3BF090}" srcId="{417CA0F0-6455-4F77-84EB-A0116402400A}" destId="{19B79BFD-386F-44F5-9CDD-665FC0A2BCF1}" srcOrd="3" destOrd="0" parTransId="{A369E826-D26A-48FD-A6C1-5A74883C4CFB}" sibTransId="{F4655BEB-D115-42A6-8F55-3B73B78E7FC2}"/>
    <dgm:cxn modelId="{C31BB020-2624-4882-8348-C03FD183F0FE}" type="presOf" srcId="{4BD09C71-910B-4251-A53A-C14E37B11EE2}" destId="{2EAF518B-A5C1-4871-95DE-4A2B2EC3F6BA}" srcOrd="0" destOrd="0" presId="urn:microsoft.com/office/officeart/2018/2/layout/IconLabelList"/>
    <dgm:cxn modelId="{26DF973B-F5E0-4DF0-AACB-B48E6D81C97A}" type="presOf" srcId="{A32D4EEC-F119-464F-A5DB-8736A5E337CF}" destId="{98EB1F04-4428-41C3-99DF-9564F8B5DE22}" srcOrd="0" destOrd="0" presId="urn:microsoft.com/office/officeart/2018/2/layout/IconLabelList"/>
    <dgm:cxn modelId="{FE16E656-01C8-4833-A827-A1D50B7D4618}" srcId="{417CA0F0-6455-4F77-84EB-A0116402400A}" destId="{1C8E02CB-4AED-41B0-99CB-847E6723DC97}" srcOrd="1" destOrd="0" parTransId="{A625257F-1372-47B8-AACC-1B7EFD11282F}" sibTransId="{D2DC7930-1E82-4F94-A4B9-D13952A974ED}"/>
    <dgm:cxn modelId="{768CB3BA-EAB5-4E8E-BC2C-9186556DAAFF}" type="presOf" srcId="{417CA0F0-6455-4F77-84EB-A0116402400A}" destId="{80CDCC62-F370-4287-8726-DB19CCF6E7EE}" srcOrd="0" destOrd="0" presId="urn:microsoft.com/office/officeart/2018/2/layout/IconLabelList"/>
    <dgm:cxn modelId="{8D5616BC-65B0-4763-AF20-6738279543EA}" type="presOf" srcId="{19B79BFD-386F-44F5-9CDD-665FC0A2BCF1}" destId="{810C5A87-B9DB-4E55-A6B5-D6F2EC419524}" srcOrd="0" destOrd="0" presId="urn:microsoft.com/office/officeart/2018/2/layout/IconLabelList"/>
    <dgm:cxn modelId="{1FD26FC5-549D-4817-9673-CAA8A9025AC9}" type="presOf" srcId="{1C8E02CB-4AED-41B0-99CB-847E6723DC97}" destId="{336ED76F-ED43-4B1A-9CCF-2238142C8D83}" srcOrd="0" destOrd="0" presId="urn:microsoft.com/office/officeart/2018/2/layout/IconLabelList"/>
    <dgm:cxn modelId="{C12C91E2-F8AE-4930-96EA-B3BECEAE8AC2}" srcId="{417CA0F0-6455-4F77-84EB-A0116402400A}" destId="{A32D4EEC-F119-464F-A5DB-8736A5E337CF}" srcOrd="0" destOrd="0" parTransId="{D63A953C-F741-40AA-A65D-C35843DDC39D}" sibTransId="{9EAAB784-44F7-40C5-A803-9730E0C646EA}"/>
    <dgm:cxn modelId="{8645D401-1321-4C29-AB1A-ADC96BA49D2E}" type="presParOf" srcId="{80CDCC62-F370-4287-8726-DB19CCF6E7EE}" destId="{2B9FCD99-5862-4352-8629-E78C9A28F737}" srcOrd="0" destOrd="0" presId="urn:microsoft.com/office/officeart/2018/2/layout/IconLabelList"/>
    <dgm:cxn modelId="{F27CA8C0-63AE-41A4-88CE-1179F46547FC}" type="presParOf" srcId="{2B9FCD99-5862-4352-8629-E78C9A28F737}" destId="{8C63657A-3A15-4F10-BBE8-23215EE78799}" srcOrd="0" destOrd="0" presId="urn:microsoft.com/office/officeart/2018/2/layout/IconLabelList"/>
    <dgm:cxn modelId="{1DB1ABB2-19F8-4166-A756-1047F8B709F8}" type="presParOf" srcId="{2B9FCD99-5862-4352-8629-E78C9A28F737}" destId="{09559B6E-DC5B-4AC1-AD00-1B671B349138}" srcOrd="1" destOrd="0" presId="urn:microsoft.com/office/officeart/2018/2/layout/IconLabelList"/>
    <dgm:cxn modelId="{BC3BC27D-DF54-420B-85AE-C90B586E804E}" type="presParOf" srcId="{2B9FCD99-5862-4352-8629-E78C9A28F737}" destId="{98EB1F04-4428-41C3-99DF-9564F8B5DE22}" srcOrd="2" destOrd="0" presId="urn:microsoft.com/office/officeart/2018/2/layout/IconLabelList"/>
    <dgm:cxn modelId="{B38C68CD-6C61-4AE2-80DB-2BFE8B0E2A11}" type="presParOf" srcId="{80CDCC62-F370-4287-8726-DB19CCF6E7EE}" destId="{F61848C1-1EC6-4DC6-8B14-647581A9702B}" srcOrd="1" destOrd="0" presId="urn:microsoft.com/office/officeart/2018/2/layout/IconLabelList"/>
    <dgm:cxn modelId="{61FCE268-779C-4AAF-9748-8135C66E17B1}" type="presParOf" srcId="{80CDCC62-F370-4287-8726-DB19CCF6E7EE}" destId="{2E6DFBD9-FC65-4ACF-BB86-E137E6D541B7}" srcOrd="2" destOrd="0" presId="urn:microsoft.com/office/officeart/2018/2/layout/IconLabelList"/>
    <dgm:cxn modelId="{9125770C-89DC-490C-8170-D1C2817A071C}" type="presParOf" srcId="{2E6DFBD9-FC65-4ACF-BB86-E137E6D541B7}" destId="{838F56FD-DB86-4BE4-A33B-9F9B345685D0}" srcOrd="0" destOrd="0" presId="urn:microsoft.com/office/officeart/2018/2/layout/IconLabelList"/>
    <dgm:cxn modelId="{2C872F02-9E73-4D10-A4FF-9484CE0F5319}" type="presParOf" srcId="{2E6DFBD9-FC65-4ACF-BB86-E137E6D541B7}" destId="{C4C54758-4323-4D35-8FB3-D71CD022D7BD}" srcOrd="1" destOrd="0" presId="urn:microsoft.com/office/officeart/2018/2/layout/IconLabelList"/>
    <dgm:cxn modelId="{274B6A5E-A426-4D17-A26B-24B7CF009E5E}" type="presParOf" srcId="{2E6DFBD9-FC65-4ACF-BB86-E137E6D541B7}" destId="{336ED76F-ED43-4B1A-9CCF-2238142C8D83}" srcOrd="2" destOrd="0" presId="urn:microsoft.com/office/officeart/2018/2/layout/IconLabelList"/>
    <dgm:cxn modelId="{AFEFCC27-A3B0-475B-A0AA-E81EB64D35D3}" type="presParOf" srcId="{80CDCC62-F370-4287-8726-DB19CCF6E7EE}" destId="{FDFFC87F-11DB-46F7-9C22-F20D2E6603DF}" srcOrd="3" destOrd="0" presId="urn:microsoft.com/office/officeart/2018/2/layout/IconLabelList"/>
    <dgm:cxn modelId="{1D5E7826-B0B2-44C0-8C5F-23A7B4BE3CCF}" type="presParOf" srcId="{80CDCC62-F370-4287-8726-DB19CCF6E7EE}" destId="{44A5D74F-3633-409D-9421-B70203B34A23}" srcOrd="4" destOrd="0" presId="urn:microsoft.com/office/officeart/2018/2/layout/IconLabelList"/>
    <dgm:cxn modelId="{7AB6792E-2DDC-4F91-A04E-BF823D74EDF8}" type="presParOf" srcId="{44A5D74F-3633-409D-9421-B70203B34A23}" destId="{52AFFC14-3E4C-441C-8CBD-F5740EDB3DA8}" srcOrd="0" destOrd="0" presId="urn:microsoft.com/office/officeart/2018/2/layout/IconLabelList"/>
    <dgm:cxn modelId="{C6222AEC-B448-488C-B84C-FD68EA15E1EF}" type="presParOf" srcId="{44A5D74F-3633-409D-9421-B70203B34A23}" destId="{837AFC79-C0D6-49B6-8E65-71A319482F20}" srcOrd="1" destOrd="0" presId="urn:microsoft.com/office/officeart/2018/2/layout/IconLabelList"/>
    <dgm:cxn modelId="{B6DB821C-4100-446F-8F4D-99950F110439}" type="presParOf" srcId="{44A5D74F-3633-409D-9421-B70203B34A23}" destId="{2EAF518B-A5C1-4871-95DE-4A2B2EC3F6BA}" srcOrd="2" destOrd="0" presId="urn:microsoft.com/office/officeart/2018/2/layout/IconLabelList"/>
    <dgm:cxn modelId="{EA193975-BC25-4F98-BF33-52285D160712}" type="presParOf" srcId="{80CDCC62-F370-4287-8726-DB19CCF6E7EE}" destId="{7C7E5F80-669B-461F-9F69-077FF53C1941}" srcOrd="5" destOrd="0" presId="urn:microsoft.com/office/officeart/2018/2/layout/IconLabelList"/>
    <dgm:cxn modelId="{5BC75742-7CE4-425D-BFB4-DD51A97A5E3F}" type="presParOf" srcId="{80CDCC62-F370-4287-8726-DB19CCF6E7EE}" destId="{7ECA704E-D7DF-474A-B059-B830D8BBCA71}" srcOrd="6" destOrd="0" presId="urn:microsoft.com/office/officeart/2018/2/layout/IconLabelList"/>
    <dgm:cxn modelId="{B5BD8832-3E03-41A2-9FB3-A9ACD3ECFF11}" type="presParOf" srcId="{7ECA704E-D7DF-474A-B059-B830D8BBCA71}" destId="{F184817B-74C3-4E08-8E35-76B749A25831}" srcOrd="0" destOrd="0" presId="urn:microsoft.com/office/officeart/2018/2/layout/IconLabelList"/>
    <dgm:cxn modelId="{5345C8B3-4602-4FF0-8DF6-00D2F619243C}" type="presParOf" srcId="{7ECA704E-D7DF-474A-B059-B830D8BBCA71}" destId="{CEA354E3-25E6-40CA-916B-4441A1568F19}" srcOrd="1" destOrd="0" presId="urn:microsoft.com/office/officeart/2018/2/layout/IconLabelList"/>
    <dgm:cxn modelId="{4BEE3315-1FAE-49C4-9384-8F248FC74A2E}" type="presParOf" srcId="{7ECA704E-D7DF-474A-B059-B830D8BBCA71}" destId="{810C5A87-B9DB-4E55-A6B5-D6F2EC419524}" srcOrd="2" destOrd="0" presId="urn:microsoft.com/office/officeart/2018/2/layout/IconLabelList"/>
    <dgm:cxn modelId="{E118B929-FBFE-40B7-83BA-439F45E064CA}" type="presParOf" srcId="{80CDCC62-F370-4287-8726-DB19CCF6E7EE}" destId="{D8E58B6C-4FD9-4D35-B487-014760022815}" srcOrd="7" destOrd="0" presId="urn:microsoft.com/office/officeart/2018/2/layout/IconLabelList"/>
    <dgm:cxn modelId="{0F5D93BC-2B55-4042-986D-0EE4EED6AC7E}" type="presParOf" srcId="{80CDCC62-F370-4287-8726-DB19CCF6E7EE}" destId="{A417896A-9948-42FE-80B8-E944C216657F}" srcOrd="8" destOrd="0" presId="urn:microsoft.com/office/officeart/2018/2/layout/IconLabelList"/>
    <dgm:cxn modelId="{0B9B707D-B38E-4CC0-8576-4B1F7D64D333}" type="presParOf" srcId="{A417896A-9948-42FE-80B8-E944C216657F}" destId="{847E8DC9-C991-4814-8655-0A520DCC02C5}" srcOrd="0" destOrd="0" presId="urn:microsoft.com/office/officeart/2018/2/layout/IconLabelList"/>
    <dgm:cxn modelId="{70D46A80-F05D-427B-A420-2E63FDF9F50F}" type="presParOf" srcId="{A417896A-9948-42FE-80B8-E944C216657F}" destId="{1486DC8B-C31C-40D3-A4DD-0EED6700E8EB}" srcOrd="1" destOrd="0" presId="urn:microsoft.com/office/officeart/2018/2/layout/IconLabelList"/>
    <dgm:cxn modelId="{E48E16FB-C8FA-4991-8F94-9501991BF4C1}" type="presParOf" srcId="{A417896A-9948-42FE-80B8-E944C216657F}" destId="{33EE57D0-FBC2-4940-90AC-CC1AB466865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F1546D1-2432-47FF-A24D-0BB1C49101E6}"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A46BA162-90E1-4F41-A74F-7303144EC2AC}">
      <dgm:prSet/>
      <dgm:spPr/>
      <dgm:t>
        <a:bodyPr/>
        <a:lstStyle/>
        <a:p>
          <a:r>
            <a:rPr lang="en-US" b="0" i="0" baseline="0"/>
            <a:t>Modern data warehousing</a:t>
          </a:r>
          <a:endParaRPr lang="en-US"/>
        </a:p>
      </dgm:t>
    </dgm:pt>
    <dgm:pt modelId="{70B65E6F-83AE-439F-9AB0-7755777D91BA}" type="parTrans" cxnId="{1AA39397-4739-4B94-95D9-444C5D39E9BD}">
      <dgm:prSet/>
      <dgm:spPr/>
      <dgm:t>
        <a:bodyPr/>
        <a:lstStyle/>
        <a:p>
          <a:endParaRPr lang="en-US"/>
        </a:p>
      </dgm:t>
    </dgm:pt>
    <dgm:pt modelId="{09DF56EB-42FD-43A9-9F50-EF5FA1B1051E}" type="sibTrans" cxnId="{1AA39397-4739-4B94-95D9-444C5D39E9BD}">
      <dgm:prSet/>
      <dgm:spPr/>
      <dgm:t>
        <a:bodyPr/>
        <a:lstStyle/>
        <a:p>
          <a:endParaRPr lang="en-US"/>
        </a:p>
      </dgm:t>
    </dgm:pt>
    <dgm:pt modelId="{BE024B4B-EDE5-4684-88A5-8A749BC6734C}">
      <dgm:prSet/>
      <dgm:spPr/>
      <dgm:t>
        <a:bodyPr/>
        <a:lstStyle/>
        <a:p>
          <a:r>
            <a:rPr lang="en-US" b="0" i="0" baseline="0"/>
            <a:t>Serverless and dedicated</a:t>
          </a:r>
          <a:endParaRPr lang="en-US"/>
        </a:p>
      </dgm:t>
    </dgm:pt>
    <dgm:pt modelId="{46A4AA02-56FB-4600-8DBC-F861E7CFD760}" type="parTrans" cxnId="{07345895-B1DA-408D-8056-CFFB72F37C26}">
      <dgm:prSet/>
      <dgm:spPr/>
      <dgm:t>
        <a:bodyPr/>
        <a:lstStyle/>
        <a:p>
          <a:endParaRPr lang="en-US"/>
        </a:p>
      </dgm:t>
    </dgm:pt>
    <dgm:pt modelId="{6B9F8A28-E675-4B69-921A-1BBB6788A781}" type="sibTrans" cxnId="{07345895-B1DA-408D-8056-CFFB72F37C26}">
      <dgm:prSet/>
      <dgm:spPr/>
      <dgm:t>
        <a:bodyPr/>
        <a:lstStyle/>
        <a:p>
          <a:endParaRPr lang="en-US"/>
        </a:p>
      </dgm:t>
    </dgm:pt>
    <dgm:pt modelId="{9EB3C123-B1BD-4BFC-BF3B-264D0F097EA2}">
      <dgm:prSet/>
      <dgm:spPr/>
      <dgm:t>
        <a:bodyPr/>
        <a:lstStyle/>
        <a:p>
          <a:r>
            <a:rPr lang="en-US" b="0" i="0" baseline="0"/>
            <a:t>Streaming capabilities</a:t>
          </a:r>
          <a:endParaRPr lang="en-US"/>
        </a:p>
      </dgm:t>
    </dgm:pt>
    <dgm:pt modelId="{D1088967-1AB7-429E-B5F3-456DD25C22BB}" type="parTrans" cxnId="{2E28EFCA-7D9F-4D53-93A8-EDDD96EA4583}">
      <dgm:prSet/>
      <dgm:spPr/>
      <dgm:t>
        <a:bodyPr/>
        <a:lstStyle/>
        <a:p>
          <a:endParaRPr lang="en-US"/>
        </a:p>
      </dgm:t>
    </dgm:pt>
    <dgm:pt modelId="{E05E2A5D-EF04-4363-9B52-785B5C4FCB61}" type="sibTrans" cxnId="{2E28EFCA-7D9F-4D53-93A8-EDDD96EA4583}">
      <dgm:prSet/>
      <dgm:spPr/>
      <dgm:t>
        <a:bodyPr/>
        <a:lstStyle/>
        <a:p>
          <a:endParaRPr lang="en-US"/>
        </a:p>
      </dgm:t>
    </dgm:pt>
    <dgm:pt modelId="{40BC8B40-BA17-4F7D-A155-1511D66AF16B}">
      <dgm:prSet/>
      <dgm:spPr/>
      <dgm:t>
        <a:bodyPr/>
        <a:lstStyle/>
        <a:p>
          <a:r>
            <a:rPr lang="en-US" b="0" i="0" baseline="0"/>
            <a:t>Seamless integration</a:t>
          </a:r>
          <a:endParaRPr lang="en-US"/>
        </a:p>
      </dgm:t>
    </dgm:pt>
    <dgm:pt modelId="{FB43FBAC-2FDD-4ED5-937D-113D447881C2}" type="parTrans" cxnId="{363FEF9E-193C-41DE-ABFF-FDD29C090467}">
      <dgm:prSet/>
      <dgm:spPr/>
      <dgm:t>
        <a:bodyPr/>
        <a:lstStyle/>
        <a:p>
          <a:endParaRPr lang="en-US"/>
        </a:p>
      </dgm:t>
    </dgm:pt>
    <dgm:pt modelId="{61086AFE-2343-4EE1-A7F5-8540D113CD8E}" type="sibTrans" cxnId="{363FEF9E-193C-41DE-ABFF-FDD29C090467}">
      <dgm:prSet/>
      <dgm:spPr/>
      <dgm:t>
        <a:bodyPr/>
        <a:lstStyle/>
        <a:p>
          <a:endParaRPr lang="en-US"/>
        </a:p>
      </dgm:t>
    </dgm:pt>
    <dgm:pt modelId="{30E12DF9-CD3C-4326-9C1D-F4C1D030952C}">
      <dgm:prSet/>
      <dgm:spPr/>
      <dgm:t>
        <a:bodyPr/>
        <a:lstStyle/>
        <a:p>
          <a:r>
            <a:rPr lang="en-US" b="0" i="0" baseline="0"/>
            <a:t>Central point to manage access</a:t>
          </a:r>
          <a:endParaRPr lang="en-US"/>
        </a:p>
      </dgm:t>
    </dgm:pt>
    <dgm:pt modelId="{A97CD166-0F76-4E6D-B66E-E6112EEBD041}" type="parTrans" cxnId="{E5EB10DA-6B2D-40C7-A23F-AD57624638B2}">
      <dgm:prSet/>
      <dgm:spPr/>
      <dgm:t>
        <a:bodyPr/>
        <a:lstStyle/>
        <a:p>
          <a:endParaRPr lang="en-US"/>
        </a:p>
      </dgm:t>
    </dgm:pt>
    <dgm:pt modelId="{72C18095-F56B-47EE-8FA6-B0B00254EA23}" type="sibTrans" cxnId="{E5EB10DA-6B2D-40C7-A23F-AD57624638B2}">
      <dgm:prSet/>
      <dgm:spPr/>
      <dgm:t>
        <a:bodyPr/>
        <a:lstStyle/>
        <a:p>
          <a:endParaRPr lang="en-US"/>
        </a:p>
      </dgm:t>
    </dgm:pt>
    <dgm:pt modelId="{ADD27403-1ADF-40AF-8F9A-68B1C6CFD258}">
      <dgm:prSet/>
      <dgm:spPr/>
      <dgm:t>
        <a:bodyPr/>
        <a:lstStyle/>
        <a:p>
          <a:r>
            <a:rPr lang="en-US" b="0" i="0" baseline="0"/>
            <a:t>Inbuilt data integration</a:t>
          </a:r>
          <a:endParaRPr lang="en-US"/>
        </a:p>
      </dgm:t>
    </dgm:pt>
    <dgm:pt modelId="{BFCC936F-0F89-4A7A-AFA1-5D7A79087A6D}" type="parTrans" cxnId="{B561C8ED-1379-40E9-9CE0-BE723BB837A0}">
      <dgm:prSet/>
      <dgm:spPr/>
      <dgm:t>
        <a:bodyPr/>
        <a:lstStyle/>
        <a:p>
          <a:endParaRPr lang="en-US"/>
        </a:p>
      </dgm:t>
    </dgm:pt>
    <dgm:pt modelId="{252882C7-E13D-4BE3-B53D-08C72AC0AFE6}" type="sibTrans" cxnId="{B561C8ED-1379-40E9-9CE0-BE723BB837A0}">
      <dgm:prSet/>
      <dgm:spPr/>
      <dgm:t>
        <a:bodyPr/>
        <a:lstStyle/>
        <a:p>
          <a:endParaRPr lang="en-US"/>
        </a:p>
      </dgm:t>
    </dgm:pt>
    <dgm:pt modelId="{484D5368-8098-4ACD-AA3F-E2440A540A9F}" type="pres">
      <dgm:prSet presAssocID="{AF1546D1-2432-47FF-A24D-0BB1C49101E6}" presName="root" presStyleCnt="0">
        <dgm:presLayoutVars>
          <dgm:dir/>
          <dgm:resizeHandles val="exact"/>
        </dgm:presLayoutVars>
      </dgm:prSet>
      <dgm:spPr/>
    </dgm:pt>
    <dgm:pt modelId="{D779CAB9-87A6-42A2-8ABD-CF345673A21A}" type="pres">
      <dgm:prSet presAssocID="{A46BA162-90E1-4F41-A74F-7303144EC2AC}" presName="compNode" presStyleCnt="0"/>
      <dgm:spPr/>
    </dgm:pt>
    <dgm:pt modelId="{E36148B0-A91D-4605-ADB2-F35D94ECFA17}" type="pres">
      <dgm:prSet presAssocID="{A46BA162-90E1-4F41-A74F-7303144EC2A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315AA54-D7E5-4CB2-8164-CC65BEBE08EC}" type="pres">
      <dgm:prSet presAssocID="{A46BA162-90E1-4F41-A74F-7303144EC2AC}" presName="spaceRect" presStyleCnt="0"/>
      <dgm:spPr/>
    </dgm:pt>
    <dgm:pt modelId="{82A44453-964E-48CE-8762-FFCA0B8A288D}" type="pres">
      <dgm:prSet presAssocID="{A46BA162-90E1-4F41-A74F-7303144EC2AC}" presName="textRect" presStyleLbl="revTx" presStyleIdx="0" presStyleCnt="6">
        <dgm:presLayoutVars>
          <dgm:chMax val="1"/>
          <dgm:chPref val="1"/>
        </dgm:presLayoutVars>
      </dgm:prSet>
      <dgm:spPr/>
    </dgm:pt>
    <dgm:pt modelId="{924C8379-796C-4E71-A671-883EA08EF60E}" type="pres">
      <dgm:prSet presAssocID="{09DF56EB-42FD-43A9-9F50-EF5FA1B1051E}" presName="sibTrans" presStyleCnt="0"/>
      <dgm:spPr/>
    </dgm:pt>
    <dgm:pt modelId="{75EF2CE3-47B2-476E-B7A6-56B27AA28926}" type="pres">
      <dgm:prSet presAssocID="{BE024B4B-EDE5-4684-88A5-8A749BC6734C}" presName="compNode" presStyleCnt="0"/>
      <dgm:spPr/>
    </dgm:pt>
    <dgm:pt modelId="{F0336BDB-FFA2-40AC-AB03-831EA1E3BFD3}" type="pres">
      <dgm:prSet presAssocID="{BE024B4B-EDE5-4684-88A5-8A749BC6734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07C4A20B-03DA-42B1-B2CC-419281A9F669}" type="pres">
      <dgm:prSet presAssocID="{BE024B4B-EDE5-4684-88A5-8A749BC6734C}" presName="spaceRect" presStyleCnt="0"/>
      <dgm:spPr/>
    </dgm:pt>
    <dgm:pt modelId="{BBF530DD-6A18-48CA-B0D6-D5378B7A8BF5}" type="pres">
      <dgm:prSet presAssocID="{BE024B4B-EDE5-4684-88A5-8A749BC6734C}" presName="textRect" presStyleLbl="revTx" presStyleIdx="1" presStyleCnt="6">
        <dgm:presLayoutVars>
          <dgm:chMax val="1"/>
          <dgm:chPref val="1"/>
        </dgm:presLayoutVars>
      </dgm:prSet>
      <dgm:spPr/>
    </dgm:pt>
    <dgm:pt modelId="{07C95E03-0639-4A54-A445-2A315CA7949D}" type="pres">
      <dgm:prSet presAssocID="{6B9F8A28-E675-4B69-921A-1BBB6788A781}" presName="sibTrans" presStyleCnt="0"/>
      <dgm:spPr/>
    </dgm:pt>
    <dgm:pt modelId="{17E2F2D2-2B8E-4330-9585-536F20DCBA6F}" type="pres">
      <dgm:prSet presAssocID="{9EB3C123-B1BD-4BFC-BF3B-264D0F097EA2}" presName="compNode" presStyleCnt="0"/>
      <dgm:spPr/>
    </dgm:pt>
    <dgm:pt modelId="{91E0DE4C-7736-4085-8B26-5E0AA817E60B}" type="pres">
      <dgm:prSet presAssocID="{9EB3C123-B1BD-4BFC-BF3B-264D0F097EA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420F70F-18C7-4C23-9FB4-EFE0D3EC414A}" type="pres">
      <dgm:prSet presAssocID="{9EB3C123-B1BD-4BFC-BF3B-264D0F097EA2}" presName="spaceRect" presStyleCnt="0"/>
      <dgm:spPr/>
    </dgm:pt>
    <dgm:pt modelId="{1253A6F1-5316-49E1-A127-58B744714EBC}" type="pres">
      <dgm:prSet presAssocID="{9EB3C123-B1BD-4BFC-BF3B-264D0F097EA2}" presName="textRect" presStyleLbl="revTx" presStyleIdx="2" presStyleCnt="6">
        <dgm:presLayoutVars>
          <dgm:chMax val="1"/>
          <dgm:chPref val="1"/>
        </dgm:presLayoutVars>
      </dgm:prSet>
      <dgm:spPr/>
    </dgm:pt>
    <dgm:pt modelId="{9CBF36DA-9F78-4D94-BD40-C23DF084CB93}" type="pres">
      <dgm:prSet presAssocID="{E05E2A5D-EF04-4363-9B52-785B5C4FCB61}" presName="sibTrans" presStyleCnt="0"/>
      <dgm:spPr/>
    </dgm:pt>
    <dgm:pt modelId="{C146138C-2603-43E3-8FD1-A1AF86238696}" type="pres">
      <dgm:prSet presAssocID="{40BC8B40-BA17-4F7D-A155-1511D66AF16B}" presName="compNode" presStyleCnt="0"/>
      <dgm:spPr/>
    </dgm:pt>
    <dgm:pt modelId="{4DA1B9CC-2DD1-477A-A5A0-1E59B7BB2716}" type="pres">
      <dgm:prSet presAssocID="{40BC8B40-BA17-4F7D-A155-1511D66AF16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a:ext>
      </dgm:extLst>
    </dgm:pt>
    <dgm:pt modelId="{7B1F5EAC-4E54-4B2E-A78D-FA3696718BD4}" type="pres">
      <dgm:prSet presAssocID="{40BC8B40-BA17-4F7D-A155-1511D66AF16B}" presName="spaceRect" presStyleCnt="0"/>
      <dgm:spPr/>
    </dgm:pt>
    <dgm:pt modelId="{120C262F-86DE-4C99-9678-B09113B8FABC}" type="pres">
      <dgm:prSet presAssocID="{40BC8B40-BA17-4F7D-A155-1511D66AF16B}" presName="textRect" presStyleLbl="revTx" presStyleIdx="3" presStyleCnt="6">
        <dgm:presLayoutVars>
          <dgm:chMax val="1"/>
          <dgm:chPref val="1"/>
        </dgm:presLayoutVars>
      </dgm:prSet>
      <dgm:spPr/>
    </dgm:pt>
    <dgm:pt modelId="{DF739F40-5596-42A0-8A2E-3D06ED2A0388}" type="pres">
      <dgm:prSet presAssocID="{61086AFE-2343-4EE1-A7F5-8540D113CD8E}" presName="sibTrans" presStyleCnt="0"/>
      <dgm:spPr/>
    </dgm:pt>
    <dgm:pt modelId="{E83B05A5-FC54-4A18-80C6-DF00BD65BBD5}" type="pres">
      <dgm:prSet presAssocID="{30E12DF9-CD3C-4326-9C1D-F4C1D030952C}" presName="compNode" presStyleCnt="0"/>
      <dgm:spPr/>
    </dgm:pt>
    <dgm:pt modelId="{33E79C2F-F146-4EF4-B0C2-1DAB4575CF14}" type="pres">
      <dgm:prSet presAssocID="{30E12DF9-CD3C-4326-9C1D-F4C1D030952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107B26E9-35FC-41C7-A8FF-16E4F7890404}" type="pres">
      <dgm:prSet presAssocID="{30E12DF9-CD3C-4326-9C1D-F4C1D030952C}" presName="spaceRect" presStyleCnt="0"/>
      <dgm:spPr/>
    </dgm:pt>
    <dgm:pt modelId="{318345A1-057E-471E-8AD4-CCAAC5D56724}" type="pres">
      <dgm:prSet presAssocID="{30E12DF9-CD3C-4326-9C1D-F4C1D030952C}" presName="textRect" presStyleLbl="revTx" presStyleIdx="4" presStyleCnt="6">
        <dgm:presLayoutVars>
          <dgm:chMax val="1"/>
          <dgm:chPref val="1"/>
        </dgm:presLayoutVars>
      </dgm:prSet>
      <dgm:spPr/>
    </dgm:pt>
    <dgm:pt modelId="{88B285C1-B4AA-4BAC-86E3-B4BCB40244A9}" type="pres">
      <dgm:prSet presAssocID="{72C18095-F56B-47EE-8FA6-B0B00254EA23}" presName="sibTrans" presStyleCnt="0"/>
      <dgm:spPr/>
    </dgm:pt>
    <dgm:pt modelId="{88FF2ECF-2720-46D2-AC44-A6E38D5CB7F0}" type="pres">
      <dgm:prSet presAssocID="{ADD27403-1ADF-40AF-8F9A-68B1C6CFD258}" presName="compNode" presStyleCnt="0"/>
      <dgm:spPr/>
    </dgm:pt>
    <dgm:pt modelId="{FCB24C22-D7CB-41C1-B5DE-BC69701FC0D4}" type="pres">
      <dgm:prSet presAssocID="{ADD27403-1ADF-40AF-8F9A-68B1C6CFD25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D7F2F825-608D-494B-8BF5-2B825CB15E3F}" type="pres">
      <dgm:prSet presAssocID="{ADD27403-1ADF-40AF-8F9A-68B1C6CFD258}" presName="spaceRect" presStyleCnt="0"/>
      <dgm:spPr/>
    </dgm:pt>
    <dgm:pt modelId="{2DB385CB-C5E3-45F3-8660-F191EBB0202A}" type="pres">
      <dgm:prSet presAssocID="{ADD27403-1ADF-40AF-8F9A-68B1C6CFD258}" presName="textRect" presStyleLbl="revTx" presStyleIdx="5" presStyleCnt="6">
        <dgm:presLayoutVars>
          <dgm:chMax val="1"/>
          <dgm:chPref val="1"/>
        </dgm:presLayoutVars>
      </dgm:prSet>
      <dgm:spPr/>
    </dgm:pt>
  </dgm:ptLst>
  <dgm:cxnLst>
    <dgm:cxn modelId="{89E56A22-3069-43BA-92FD-514B640133D2}" type="presOf" srcId="{40BC8B40-BA17-4F7D-A155-1511D66AF16B}" destId="{120C262F-86DE-4C99-9678-B09113B8FABC}" srcOrd="0" destOrd="0" presId="urn:microsoft.com/office/officeart/2018/2/layout/IconLabelList"/>
    <dgm:cxn modelId="{EF97992D-7A7B-4E64-88EF-7F05B144C0B8}" type="presOf" srcId="{9EB3C123-B1BD-4BFC-BF3B-264D0F097EA2}" destId="{1253A6F1-5316-49E1-A127-58B744714EBC}" srcOrd="0" destOrd="0" presId="urn:microsoft.com/office/officeart/2018/2/layout/IconLabelList"/>
    <dgm:cxn modelId="{77D3715D-3439-403B-B19E-921A9FDF3C92}" type="presOf" srcId="{A46BA162-90E1-4F41-A74F-7303144EC2AC}" destId="{82A44453-964E-48CE-8762-FFCA0B8A288D}" srcOrd="0" destOrd="0" presId="urn:microsoft.com/office/officeart/2018/2/layout/IconLabelList"/>
    <dgm:cxn modelId="{AE50BC7A-E7D7-4E66-86D2-6C702FBC94A3}" type="presOf" srcId="{30E12DF9-CD3C-4326-9C1D-F4C1D030952C}" destId="{318345A1-057E-471E-8AD4-CCAAC5D56724}" srcOrd="0" destOrd="0" presId="urn:microsoft.com/office/officeart/2018/2/layout/IconLabelList"/>
    <dgm:cxn modelId="{99F30493-C16E-43E6-B72B-4E0FE9C58C2A}" type="presOf" srcId="{ADD27403-1ADF-40AF-8F9A-68B1C6CFD258}" destId="{2DB385CB-C5E3-45F3-8660-F191EBB0202A}" srcOrd="0" destOrd="0" presId="urn:microsoft.com/office/officeart/2018/2/layout/IconLabelList"/>
    <dgm:cxn modelId="{07345895-B1DA-408D-8056-CFFB72F37C26}" srcId="{AF1546D1-2432-47FF-A24D-0BB1C49101E6}" destId="{BE024B4B-EDE5-4684-88A5-8A749BC6734C}" srcOrd="1" destOrd="0" parTransId="{46A4AA02-56FB-4600-8DBC-F861E7CFD760}" sibTransId="{6B9F8A28-E675-4B69-921A-1BBB6788A781}"/>
    <dgm:cxn modelId="{1AA39397-4739-4B94-95D9-444C5D39E9BD}" srcId="{AF1546D1-2432-47FF-A24D-0BB1C49101E6}" destId="{A46BA162-90E1-4F41-A74F-7303144EC2AC}" srcOrd="0" destOrd="0" parTransId="{70B65E6F-83AE-439F-9AB0-7755777D91BA}" sibTransId="{09DF56EB-42FD-43A9-9F50-EF5FA1B1051E}"/>
    <dgm:cxn modelId="{363FEF9E-193C-41DE-ABFF-FDD29C090467}" srcId="{AF1546D1-2432-47FF-A24D-0BB1C49101E6}" destId="{40BC8B40-BA17-4F7D-A155-1511D66AF16B}" srcOrd="3" destOrd="0" parTransId="{FB43FBAC-2FDD-4ED5-937D-113D447881C2}" sibTransId="{61086AFE-2343-4EE1-A7F5-8540D113CD8E}"/>
    <dgm:cxn modelId="{59224DAB-20B7-4F28-BAAD-242923B0FD19}" type="presOf" srcId="{AF1546D1-2432-47FF-A24D-0BB1C49101E6}" destId="{484D5368-8098-4ACD-AA3F-E2440A540A9F}" srcOrd="0" destOrd="0" presId="urn:microsoft.com/office/officeart/2018/2/layout/IconLabelList"/>
    <dgm:cxn modelId="{2E28EFCA-7D9F-4D53-93A8-EDDD96EA4583}" srcId="{AF1546D1-2432-47FF-A24D-0BB1C49101E6}" destId="{9EB3C123-B1BD-4BFC-BF3B-264D0F097EA2}" srcOrd="2" destOrd="0" parTransId="{D1088967-1AB7-429E-B5F3-456DD25C22BB}" sibTransId="{E05E2A5D-EF04-4363-9B52-785B5C4FCB61}"/>
    <dgm:cxn modelId="{E5EB10DA-6B2D-40C7-A23F-AD57624638B2}" srcId="{AF1546D1-2432-47FF-A24D-0BB1C49101E6}" destId="{30E12DF9-CD3C-4326-9C1D-F4C1D030952C}" srcOrd="4" destOrd="0" parTransId="{A97CD166-0F76-4E6D-B66E-E6112EEBD041}" sibTransId="{72C18095-F56B-47EE-8FA6-B0B00254EA23}"/>
    <dgm:cxn modelId="{3CB82BDB-2734-4A26-8028-D7984AAA59DE}" type="presOf" srcId="{BE024B4B-EDE5-4684-88A5-8A749BC6734C}" destId="{BBF530DD-6A18-48CA-B0D6-D5378B7A8BF5}" srcOrd="0" destOrd="0" presId="urn:microsoft.com/office/officeart/2018/2/layout/IconLabelList"/>
    <dgm:cxn modelId="{B561C8ED-1379-40E9-9CE0-BE723BB837A0}" srcId="{AF1546D1-2432-47FF-A24D-0BB1C49101E6}" destId="{ADD27403-1ADF-40AF-8F9A-68B1C6CFD258}" srcOrd="5" destOrd="0" parTransId="{BFCC936F-0F89-4A7A-AFA1-5D7A79087A6D}" sibTransId="{252882C7-E13D-4BE3-B53D-08C72AC0AFE6}"/>
    <dgm:cxn modelId="{2EF826F2-08CA-45BB-AB72-62ED91F63781}" type="presParOf" srcId="{484D5368-8098-4ACD-AA3F-E2440A540A9F}" destId="{D779CAB9-87A6-42A2-8ABD-CF345673A21A}" srcOrd="0" destOrd="0" presId="urn:microsoft.com/office/officeart/2018/2/layout/IconLabelList"/>
    <dgm:cxn modelId="{D072BBCC-13DF-4EEB-84CC-959F3A8B1AC8}" type="presParOf" srcId="{D779CAB9-87A6-42A2-8ABD-CF345673A21A}" destId="{E36148B0-A91D-4605-ADB2-F35D94ECFA17}" srcOrd="0" destOrd="0" presId="urn:microsoft.com/office/officeart/2018/2/layout/IconLabelList"/>
    <dgm:cxn modelId="{8B1B79D3-DAA7-46DA-AE70-14594B949F55}" type="presParOf" srcId="{D779CAB9-87A6-42A2-8ABD-CF345673A21A}" destId="{E315AA54-D7E5-4CB2-8164-CC65BEBE08EC}" srcOrd="1" destOrd="0" presId="urn:microsoft.com/office/officeart/2018/2/layout/IconLabelList"/>
    <dgm:cxn modelId="{6C736247-E841-4556-BC60-201F1B79FC03}" type="presParOf" srcId="{D779CAB9-87A6-42A2-8ABD-CF345673A21A}" destId="{82A44453-964E-48CE-8762-FFCA0B8A288D}" srcOrd="2" destOrd="0" presId="urn:microsoft.com/office/officeart/2018/2/layout/IconLabelList"/>
    <dgm:cxn modelId="{A608B168-38F3-42EE-8FBB-A078FF2C46B0}" type="presParOf" srcId="{484D5368-8098-4ACD-AA3F-E2440A540A9F}" destId="{924C8379-796C-4E71-A671-883EA08EF60E}" srcOrd="1" destOrd="0" presId="urn:microsoft.com/office/officeart/2018/2/layout/IconLabelList"/>
    <dgm:cxn modelId="{CBB9A6B3-664A-4B82-9538-B6289F0CD88C}" type="presParOf" srcId="{484D5368-8098-4ACD-AA3F-E2440A540A9F}" destId="{75EF2CE3-47B2-476E-B7A6-56B27AA28926}" srcOrd="2" destOrd="0" presId="urn:microsoft.com/office/officeart/2018/2/layout/IconLabelList"/>
    <dgm:cxn modelId="{674D5E6B-CCA4-4F25-8FE0-E7A659C92A4E}" type="presParOf" srcId="{75EF2CE3-47B2-476E-B7A6-56B27AA28926}" destId="{F0336BDB-FFA2-40AC-AB03-831EA1E3BFD3}" srcOrd="0" destOrd="0" presId="urn:microsoft.com/office/officeart/2018/2/layout/IconLabelList"/>
    <dgm:cxn modelId="{9AD3E262-04DD-40C9-BB93-A5145145761C}" type="presParOf" srcId="{75EF2CE3-47B2-476E-B7A6-56B27AA28926}" destId="{07C4A20B-03DA-42B1-B2CC-419281A9F669}" srcOrd="1" destOrd="0" presId="urn:microsoft.com/office/officeart/2018/2/layout/IconLabelList"/>
    <dgm:cxn modelId="{97B3BA92-B2FF-4D0D-8B46-16D2A1CADA86}" type="presParOf" srcId="{75EF2CE3-47B2-476E-B7A6-56B27AA28926}" destId="{BBF530DD-6A18-48CA-B0D6-D5378B7A8BF5}" srcOrd="2" destOrd="0" presId="urn:microsoft.com/office/officeart/2018/2/layout/IconLabelList"/>
    <dgm:cxn modelId="{CDC9BAA9-6003-421B-A889-907E233F4E9B}" type="presParOf" srcId="{484D5368-8098-4ACD-AA3F-E2440A540A9F}" destId="{07C95E03-0639-4A54-A445-2A315CA7949D}" srcOrd="3" destOrd="0" presId="urn:microsoft.com/office/officeart/2018/2/layout/IconLabelList"/>
    <dgm:cxn modelId="{4830E6B0-1A26-4529-B683-2A9C9FD33C80}" type="presParOf" srcId="{484D5368-8098-4ACD-AA3F-E2440A540A9F}" destId="{17E2F2D2-2B8E-4330-9585-536F20DCBA6F}" srcOrd="4" destOrd="0" presId="urn:microsoft.com/office/officeart/2018/2/layout/IconLabelList"/>
    <dgm:cxn modelId="{C2AFDD0B-CD02-49CC-B311-93189722202C}" type="presParOf" srcId="{17E2F2D2-2B8E-4330-9585-536F20DCBA6F}" destId="{91E0DE4C-7736-4085-8B26-5E0AA817E60B}" srcOrd="0" destOrd="0" presId="urn:microsoft.com/office/officeart/2018/2/layout/IconLabelList"/>
    <dgm:cxn modelId="{7D1F28D3-27DE-468F-96D7-51EABD0A7D4C}" type="presParOf" srcId="{17E2F2D2-2B8E-4330-9585-536F20DCBA6F}" destId="{C420F70F-18C7-4C23-9FB4-EFE0D3EC414A}" srcOrd="1" destOrd="0" presId="urn:microsoft.com/office/officeart/2018/2/layout/IconLabelList"/>
    <dgm:cxn modelId="{1CAFF46D-B8F9-47D2-A10E-7B61C287E290}" type="presParOf" srcId="{17E2F2D2-2B8E-4330-9585-536F20DCBA6F}" destId="{1253A6F1-5316-49E1-A127-58B744714EBC}" srcOrd="2" destOrd="0" presId="urn:microsoft.com/office/officeart/2018/2/layout/IconLabelList"/>
    <dgm:cxn modelId="{A8F9A0C2-2D65-436F-9154-0429DDAB8DA7}" type="presParOf" srcId="{484D5368-8098-4ACD-AA3F-E2440A540A9F}" destId="{9CBF36DA-9F78-4D94-BD40-C23DF084CB93}" srcOrd="5" destOrd="0" presId="urn:microsoft.com/office/officeart/2018/2/layout/IconLabelList"/>
    <dgm:cxn modelId="{50D674F4-F16F-4832-8A0F-80CE59E81E58}" type="presParOf" srcId="{484D5368-8098-4ACD-AA3F-E2440A540A9F}" destId="{C146138C-2603-43E3-8FD1-A1AF86238696}" srcOrd="6" destOrd="0" presId="urn:microsoft.com/office/officeart/2018/2/layout/IconLabelList"/>
    <dgm:cxn modelId="{C2FE2374-1EAB-4A4C-BCE9-4405BC1750FA}" type="presParOf" srcId="{C146138C-2603-43E3-8FD1-A1AF86238696}" destId="{4DA1B9CC-2DD1-477A-A5A0-1E59B7BB2716}" srcOrd="0" destOrd="0" presId="urn:microsoft.com/office/officeart/2018/2/layout/IconLabelList"/>
    <dgm:cxn modelId="{808388AC-5976-4851-8A44-4F9B2B0D5FFF}" type="presParOf" srcId="{C146138C-2603-43E3-8FD1-A1AF86238696}" destId="{7B1F5EAC-4E54-4B2E-A78D-FA3696718BD4}" srcOrd="1" destOrd="0" presId="urn:microsoft.com/office/officeart/2018/2/layout/IconLabelList"/>
    <dgm:cxn modelId="{661D48D5-516A-4780-BDD4-B4E2C7DBAB20}" type="presParOf" srcId="{C146138C-2603-43E3-8FD1-A1AF86238696}" destId="{120C262F-86DE-4C99-9678-B09113B8FABC}" srcOrd="2" destOrd="0" presId="urn:microsoft.com/office/officeart/2018/2/layout/IconLabelList"/>
    <dgm:cxn modelId="{17DA1C42-9E2E-4919-BD6D-98CE861B462A}" type="presParOf" srcId="{484D5368-8098-4ACD-AA3F-E2440A540A9F}" destId="{DF739F40-5596-42A0-8A2E-3D06ED2A0388}" srcOrd="7" destOrd="0" presId="urn:microsoft.com/office/officeart/2018/2/layout/IconLabelList"/>
    <dgm:cxn modelId="{0DAC2C8C-0960-4DA4-B541-54839B7AECF9}" type="presParOf" srcId="{484D5368-8098-4ACD-AA3F-E2440A540A9F}" destId="{E83B05A5-FC54-4A18-80C6-DF00BD65BBD5}" srcOrd="8" destOrd="0" presId="urn:microsoft.com/office/officeart/2018/2/layout/IconLabelList"/>
    <dgm:cxn modelId="{A1898812-97A5-42CF-866E-2C82D852416C}" type="presParOf" srcId="{E83B05A5-FC54-4A18-80C6-DF00BD65BBD5}" destId="{33E79C2F-F146-4EF4-B0C2-1DAB4575CF14}" srcOrd="0" destOrd="0" presId="urn:microsoft.com/office/officeart/2018/2/layout/IconLabelList"/>
    <dgm:cxn modelId="{BBE121BF-BD07-49D3-829C-ACEF81336314}" type="presParOf" srcId="{E83B05A5-FC54-4A18-80C6-DF00BD65BBD5}" destId="{107B26E9-35FC-41C7-A8FF-16E4F7890404}" srcOrd="1" destOrd="0" presId="urn:microsoft.com/office/officeart/2018/2/layout/IconLabelList"/>
    <dgm:cxn modelId="{80232D1D-C5BB-4AE9-8CDF-4FE517B1B249}" type="presParOf" srcId="{E83B05A5-FC54-4A18-80C6-DF00BD65BBD5}" destId="{318345A1-057E-471E-8AD4-CCAAC5D56724}" srcOrd="2" destOrd="0" presId="urn:microsoft.com/office/officeart/2018/2/layout/IconLabelList"/>
    <dgm:cxn modelId="{9AD3849C-5487-401A-A54F-7900DB2B6F5E}" type="presParOf" srcId="{484D5368-8098-4ACD-AA3F-E2440A540A9F}" destId="{88B285C1-B4AA-4BAC-86E3-B4BCB40244A9}" srcOrd="9" destOrd="0" presId="urn:microsoft.com/office/officeart/2018/2/layout/IconLabelList"/>
    <dgm:cxn modelId="{1861D4F9-9776-44A6-A2E0-7F0AD29D4290}" type="presParOf" srcId="{484D5368-8098-4ACD-AA3F-E2440A540A9F}" destId="{88FF2ECF-2720-46D2-AC44-A6E38D5CB7F0}" srcOrd="10" destOrd="0" presId="urn:microsoft.com/office/officeart/2018/2/layout/IconLabelList"/>
    <dgm:cxn modelId="{A217718E-026B-4B56-A294-A031C53D968F}" type="presParOf" srcId="{88FF2ECF-2720-46D2-AC44-A6E38D5CB7F0}" destId="{FCB24C22-D7CB-41C1-B5DE-BC69701FC0D4}" srcOrd="0" destOrd="0" presId="urn:microsoft.com/office/officeart/2018/2/layout/IconLabelList"/>
    <dgm:cxn modelId="{D9BA3DAB-8463-4A98-BFE7-4CBC893D466B}" type="presParOf" srcId="{88FF2ECF-2720-46D2-AC44-A6E38D5CB7F0}" destId="{D7F2F825-608D-494B-8BF5-2B825CB15E3F}" srcOrd="1" destOrd="0" presId="urn:microsoft.com/office/officeart/2018/2/layout/IconLabelList"/>
    <dgm:cxn modelId="{2B6176A2-9336-414E-A7C2-964D7A40611E}" type="presParOf" srcId="{88FF2ECF-2720-46D2-AC44-A6E38D5CB7F0}" destId="{2DB385CB-C5E3-45F3-8660-F191EBB0202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230E9-46A6-459C-8FBB-160548C226AE}">
      <dsp:nvSpPr>
        <dsp:cNvPr id="0" name=""/>
        <dsp:cNvSpPr/>
      </dsp:nvSpPr>
      <dsp:spPr>
        <a:xfrm>
          <a:off x="52042" y="71931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5C011594-5EB5-40D3-A5AE-43659B0A597B}">
      <dsp:nvSpPr>
        <dsp:cNvPr id="0" name=""/>
        <dsp:cNvSpPr/>
      </dsp:nvSpPr>
      <dsp:spPr>
        <a:xfrm>
          <a:off x="183993" y="851263"/>
          <a:ext cx="364437" cy="364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4BEFB2-0503-40D8-95C3-8EB7B68FE4CC}">
      <dsp:nvSpPr>
        <dsp:cNvPr id="0" name=""/>
        <dsp:cNvSpPr/>
      </dsp:nvSpPr>
      <dsp:spPr>
        <a:xfrm>
          <a:off x="815026" y="71931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aware of others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815026" y="719312"/>
        <a:ext cx="1481087" cy="628340"/>
      </dsp:txXfrm>
    </dsp:sp>
    <dsp:sp modelId="{41852F0F-D765-4CEE-8366-4A45DC4B714C}">
      <dsp:nvSpPr>
        <dsp:cNvPr id="0" name=""/>
        <dsp:cNvSpPr/>
      </dsp:nvSpPr>
      <dsp:spPr>
        <a:xfrm>
          <a:off x="2554182" y="71931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15006D40-BE0B-4EC2-84CA-1EE48074DCFF}">
      <dsp:nvSpPr>
        <dsp:cNvPr id="0" name=""/>
        <dsp:cNvSpPr/>
      </dsp:nvSpPr>
      <dsp:spPr>
        <a:xfrm>
          <a:off x="2686133" y="851263"/>
          <a:ext cx="364437" cy="364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4DF71D-0586-4A81-9317-6C01CCFC6F9D}">
      <dsp:nvSpPr>
        <dsp:cNvPr id="0" name=""/>
        <dsp:cNvSpPr/>
      </dsp:nvSpPr>
      <dsp:spPr>
        <a:xfrm>
          <a:off x="3317166" y="71931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friendly and patient </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3317166" y="719312"/>
        <a:ext cx="1481087" cy="628340"/>
      </dsp:txXfrm>
    </dsp:sp>
    <dsp:sp modelId="{40BAFCD3-8ADD-4E12-AD19-96CE33269119}">
      <dsp:nvSpPr>
        <dsp:cNvPr id="0" name=""/>
        <dsp:cNvSpPr/>
      </dsp:nvSpPr>
      <dsp:spPr>
        <a:xfrm>
          <a:off x="52042" y="220374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2F0234F8-818C-4411-AA02-4B8D90231C1F}">
      <dsp:nvSpPr>
        <dsp:cNvPr id="0" name=""/>
        <dsp:cNvSpPr/>
      </dsp:nvSpPr>
      <dsp:spPr>
        <a:xfrm>
          <a:off x="183993" y="2335693"/>
          <a:ext cx="364437" cy="364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4221D4-1BAE-4B03-AE30-A7430F30E8E4}">
      <dsp:nvSpPr>
        <dsp:cNvPr id="0" name=""/>
        <dsp:cNvSpPr/>
      </dsp:nvSpPr>
      <dsp:spPr>
        <a:xfrm>
          <a:off x="815026" y="220374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welcoming and respectful </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815026" y="2203742"/>
        <a:ext cx="1481087" cy="628340"/>
      </dsp:txXfrm>
    </dsp:sp>
    <dsp:sp modelId="{882AF8D8-D4F0-40A6-ACB1-8380FDDC4D9E}">
      <dsp:nvSpPr>
        <dsp:cNvPr id="0" name=""/>
        <dsp:cNvSpPr/>
      </dsp:nvSpPr>
      <dsp:spPr>
        <a:xfrm>
          <a:off x="2554182" y="220374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05803664-DDBE-41F0-9A59-E321E23F12DB}">
      <dsp:nvSpPr>
        <dsp:cNvPr id="0" name=""/>
        <dsp:cNvSpPr/>
      </dsp:nvSpPr>
      <dsp:spPr>
        <a:xfrm>
          <a:off x="2686133" y="2335693"/>
          <a:ext cx="364437" cy="3644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9A445E-030A-4E36-979F-D8859D430732}">
      <dsp:nvSpPr>
        <dsp:cNvPr id="0" name=""/>
        <dsp:cNvSpPr/>
      </dsp:nvSpPr>
      <dsp:spPr>
        <a:xfrm>
          <a:off x="3317166" y="220374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open to all questions and viewpoints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3317166" y="2203742"/>
        <a:ext cx="1481087" cy="628340"/>
      </dsp:txXfrm>
    </dsp:sp>
    <dsp:sp modelId="{8C7DAC4B-63B4-413C-8E21-85189941754F}">
      <dsp:nvSpPr>
        <dsp:cNvPr id="0" name=""/>
        <dsp:cNvSpPr/>
      </dsp:nvSpPr>
      <dsp:spPr>
        <a:xfrm>
          <a:off x="52042" y="368817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D67B79EF-F78C-4905-A7DD-97956CF280AA}">
      <dsp:nvSpPr>
        <dsp:cNvPr id="0" name=""/>
        <dsp:cNvSpPr/>
      </dsp:nvSpPr>
      <dsp:spPr>
        <a:xfrm>
          <a:off x="183993" y="3820124"/>
          <a:ext cx="364437" cy="3644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D8776F-A85B-4685-B810-1F27616114E9}">
      <dsp:nvSpPr>
        <dsp:cNvPr id="0" name=""/>
        <dsp:cNvSpPr/>
      </dsp:nvSpPr>
      <dsp:spPr>
        <a:xfrm>
          <a:off x="815026" y="368817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understanding of differences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815026" y="3688172"/>
        <a:ext cx="1481087" cy="628340"/>
      </dsp:txXfrm>
    </dsp:sp>
    <dsp:sp modelId="{DD86621E-7994-4DBF-93C4-2086DC743553}">
      <dsp:nvSpPr>
        <dsp:cNvPr id="0" name=""/>
        <dsp:cNvSpPr/>
      </dsp:nvSpPr>
      <dsp:spPr>
        <a:xfrm>
          <a:off x="2554182" y="368817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6C4F2C41-1DC2-40D7-91B7-1149D55C159D}">
      <dsp:nvSpPr>
        <dsp:cNvPr id="0" name=""/>
        <dsp:cNvSpPr/>
      </dsp:nvSpPr>
      <dsp:spPr>
        <a:xfrm>
          <a:off x="2686133" y="3820124"/>
          <a:ext cx="364437" cy="36443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F0EABE-4E8D-44A6-B1F7-DCFB01C33624}">
      <dsp:nvSpPr>
        <dsp:cNvPr id="0" name=""/>
        <dsp:cNvSpPr/>
      </dsp:nvSpPr>
      <dsp:spPr>
        <a:xfrm>
          <a:off x="3317166" y="368817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u="sng" kern="1200" dirty="0">
              <a:solidFill>
                <a:schemeClr val="tx1"/>
              </a:solidFill>
              <a:latin typeface="Segoe UI" panose="020B0502040204020203" pitchFamily="34" charset="0"/>
              <a:cs typeface="Segoe UI" panose="020B0502040204020203" pitchFamily="34" charset="0"/>
            </a:rPr>
            <a:t>Be kind</a:t>
          </a:r>
          <a:r>
            <a:rPr lang="en-GB" sz="1200" b="1" i="0" u="none" kern="1200" dirty="0">
              <a:solidFill>
                <a:schemeClr val="tx1"/>
              </a:solidFill>
              <a:latin typeface="Segoe UI" panose="020B0502040204020203" pitchFamily="34" charset="0"/>
              <a:cs typeface="Segoe UI" panose="020B0502040204020203" pitchFamily="34" charset="0"/>
            </a:rPr>
            <a:t> </a:t>
          </a:r>
          <a:r>
            <a:rPr lang="en-GB" sz="1200" b="0" i="0" u="none" kern="1200" dirty="0">
              <a:solidFill>
                <a:schemeClr val="tx1"/>
              </a:solidFill>
              <a:latin typeface="Segoe UI" panose="020B0502040204020203" pitchFamily="34" charset="0"/>
              <a:cs typeface="Segoe UI" panose="020B0502040204020203" pitchFamily="34" charset="0"/>
            </a:rPr>
            <a:t>and considerate to others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3317166" y="3688172"/>
        <a:ext cx="1481087" cy="628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B15AB-C341-44CC-A122-9EE48A368EBF}">
      <dsp:nvSpPr>
        <dsp:cNvPr id="0" name=""/>
        <dsp:cNvSpPr/>
      </dsp:nvSpPr>
      <dsp:spPr>
        <a:xfrm>
          <a:off x="421398" y="1206795"/>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C11804-3454-4B65-9078-FAE555CE123F}">
      <dsp:nvSpPr>
        <dsp:cNvPr id="0" name=""/>
        <dsp:cNvSpPr/>
      </dsp:nvSpPr>
      <dsp:spPr>
        <a:xfrm>
          <a:off x="841"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i="0" kern="1200" baseline="0" dirty="0"/>
            <a:t>Database as a Service</a:t>
          </a:r>
          <a:endParaRPr lang="en-US" sz="1500" kern="1200" dirty="0"/>
        </a:p>
      </dsp:txBody>
      <dsp:txXfrm>
        <a:off x="841" y="2132010"/>
        <a:ext cx="1529296" cy="611718"/>
      </dsp:txXfrm>
    </dsp:sp>
    <dsp:sp modelId="{62AEFFE3-5033-4B4E-A73C-F80540F4F182}">
      <dsp:nvSpPr>
        <dsp:cNvPr id="0" name=""/>
        <dsp:cNvSpPr/>
      </dsp:nvSpPr>
      <dsp:spPr>
        <a:xfrm>
          <a:off x="2218322" y="1206795"/>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FD69F4-1FBF-4C32-BC8D-6652660415E3}">
      <dsp:nvSpPr>
        <dsp:cNvPr id="0" name=""/>
        <dsp:cNvSpPr/>
      </dsp:nvSpPr>
      <dsp:spPr>
        <a:xfrm>
          <a:off x="1797765"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i="0" kern="1200" baseline="0" dirty="0"/>
            <a:t>Provision and pay-as-you-go</a:t>
          </a:r>
          <a:endParaRPr lang="en-US" sz="1500" kern="1200" dirty="0"/>
        </a:p>
      </dsp:txBody>
      <dsp:txXfrm>
        <a:off x="1797765" y="2132010"/>
        <a:ext cx="1529296" cy="611718"/>
      </dsp:txXfrm>
    </dsp:sp>
    <dsp:sp modelId="{E30B6A13-8CC8-4069-BDFA-DEF080C444DB}">
      <dsp:nvSpPr>
        <dsp:cNvPr id="0" name=""/>
        <dsp:cNvSpPr/>
      </dsp:nvSpPr>
      <dsp:spPr>
        <a:xfrm>
          <a:off x="4015246" y="1206795"/>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ADA9C-F6F2-42AC-8A7F-3C5657FF7184}">
      <dsp:nvSpPr>
        <dsp:cNvPr id="0" name=""/>
        <dsp:cNvSpPr/>
      </dsp:nvSpPr>
      <dsp:spPr>
        <a:xfrm>
          <a:off x="3594689"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i="0" kern="1200" baseline="0" dirty="0"/>
            <a:t>Elastic scale up, scale out </a:t>
          </a:r>
          <a:endParaRPr lang="en-US" sz="1500" kern="1200" dirty="0"/>
        </a:p>
      </dsp:txBody>
      <dsp:txXfrm>
        <a:off x="3594689" y="2132010"/>
        <a:ext cx="1529296" cy="611718"/>
      </dsp:txXfrm>
    </dsp:sp>
    <dsp:sp modelId="{7E421E65-CE0C-4FF2-8009-E0CDCCB4E258}">
      <dsp:nvSpPr>
        <dsp:cNvPr id="0" name=""/>
        <dsp:cNvSpPr/>
      </dsp:nvSpPr>
      <dsp:spPr>
        <a:xfrm>
          <a:off x="5812170" y="1206795"/>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CC1FD2-FACF-4A1C-8FC2-487CB9EB03AD}">
      <dsp:nvSpPr>
        <dsp:cNvPr id="0" name=""/>
        <dsp:cNvSpPr/>
      </dsp:nvSpPr>
      <dsp:spPr>
        <a:xfrm>
          <a:off x="5391613"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i="0" kern="1200" baseline="0" dirty="0"/>
            <a:t>Automatic backups </a:t>
          </a:r>
          <a:endParaRPr lang="en-US" sz="1500" kern="1200" dirty="0"/>
        </a:p>
      </dsp:txBody>
      <dsp:txXfrm>
        <a:off x="5391613" y="2132010"/>
        <a:ext cx="1529296" cy="611718"/>
      </dsp:txXfrm>
    </dsp:sp>
    <dsp:sp modelId="{B2859669-2AAD-4FEB-A036-1749A30CDBC3}">
      <dsp:nvSpPr>
        <dsp:cNvPr id="0" name=""/>
        <dsp:cNvSpPr/>
      </dsp:nvSpPr>
      <dsp:spPr>
        <a:xfrm>
          <a:off x="7609093" y="1206795"/>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5CA59A-4FF6-4324-9944-BAABD43B5BF8}">
      <dsp:nvSpPr>
        <dsp:cNvPr id="0" name=""/>
        <dsp:cNvSpPr/>
      </dsp:nvSpPr>
      <dsp:spPr>
        <a:xfrm>
          <a:off x="7188537"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i="0" kern="1200" baseline="0" dirty="0"/>
            <a:t>Geo-replication</a:t>
          </a:r>
          <a:endParaRPr lang="en-US" sz="1500" kern="1200" dirty="0"/>
        </a:p>
      </dsp:txBody>
      <dsp:txXfrm>
        <a:off x="7188537" y="2132010"/>
        <a:ext cx="1529296" cy="611718"/>
      </dsp:txXfrm>
    </dsp:sp>
    <dsp:sp modelId="{27238CB5-17FB-4A7F-8A73-559529A86099}">
      <dsp:nvSpPr>
        <dsp:cNvPr id="0" name=""/>
        <dsp:cNvSpPr/>
      </dsp:nvSpPr>
      <dsp:spPr>
        <a:xfrm>
          <a:off x="9406017" y="1206795"/>
          <a:ext cx="688183" cy="6881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EF64A6-EAF5-423A-B8D9-3AD591AE96C5}">
      <dsp:nvSpPr>
        <dsp:cNvPr id="0" name=""/>
        <dsp:cNvSpPr/>
      </dsp:nvSpPr>
      <dsp:spPr>
        <a:xfrm>
          <a:off x="8985461"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i="0" kern="1200" baseline="0" dirty="0"/>
            <a:t>Compliant, secure and auditable</a:t>
          </a:r>
          <a:endParaRPr lang="en-US" sz="1500" kern="1200" dirty="0"/>
        </a:p>
      </dsp:txBody>
      <dsp:txXfrm>
        <a:off x="8985461" y="2132010"/>
        <a:ext cx="1529296" cy="611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B15AB-C341-44CC-A122-9EE48A368EBF}">
      <dsp:nvSpPr>
        <dsp:cNvPr id="0" name=""/>
        <dsp:cNvSpPr/>
      </dsp:nvSpPr>
      <dsp:spPr>
        <a:xfrm>
          <a:off x="421398" y="1206795"/>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C11804-3454-4B65-9078-FAE555CE123F}">
      <dsp:nvSpPr>
        <dsp:cNvPr id="0" name=""/>
        <dsp:cNvSpPr/>
      </dsp:nvSpPr>
      <dsp:spPr>
        <a:xfrm>
          <a:off x="841"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Availability and scalability</a:t>
          </a:r>
        </a:p>
      </dsp:txBody>
      <dsp:txXfrm>
        <a:off x="841" y="2132010"/>
        <a:ext cx="1529296" cy="611718"/>
      </dsp:txXfrm>
    </dsp:sp>
    <dsp:sp modelId="{0F9D5057-E533-4609-8954-461E8D724F1C}">
      <dsp:nvSpPr>
        <dsp:cNvPr id="0" name=""/>
        <dsp:cNvSpPr/>
      </dsp:nvSpPr>
      <dsp:spPr>
        <a:xfrm>
          <a:off x="2218322" y="1206795"/>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242C6B-F98D-4358-9793-9A8530ACB7E6}">
      <dsp:nvSpPr>
        <dsp:cNvPr id="0" name=""/>
        <dsp:cNvSpPr/>
      </dsp:nvSpPr>
      <dsp:spPr>
        <a:xfrm>
          <a:off x="1797765"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Geo redundant</a:t>
          </a:r>
        </a:p>
      </dsp:txBody>
      <dsp:txXfrm>
        <a:off x="1797765" y="2132010"/>
        <a:ext cx="1529296" cy="611718"/>
      </dsp:txXfrm>
    </dsp:sp>
    <dsp:sp modelId="{8C009AFC-3BC8-4256-AD1E-8C29820037CE}">
      <dsp:nvSpPr>
        <dsp:cNvPr id="0" name=""/>
        <dsp:cNvSpPr/>
      </dsp:nvSpPr>
      <dsp:spPr>
        <a:xfrm>
          <a:off x="4015246" y="1206795"/>
          <a:ext cx="688183" cy="68818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E9B556-6E0B-4323-B499-BD52F860F92F}">
      <dsp:nvSpPr>
        <dsp:cNvPr id="0" name=""/>
        <dsp:cNvSpPr/>
      </dsp:nvSpPr>
      <dsp:spPr>
        <a:xfrm>
          <a:off x="3594689"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Blobs</a:t>
          </a:r>
        </a:p>
      </dsp:txBody>
      <dsp:txXfrm>
        <a:off x="3594689" y="2132010"/>
        <a:ext cx="1529296" cy="611718"/>
      </dsp:txXfrm>
    </dsp:sp>
    <dsp:sp modelId="{047B45CD-9628-431E-9856-DC552526D02B}">
      <dsp:nvSpPr>
        <dsp:cNvPr id="0" name=""/>
        <dsp:cNvSpPr/>
      </dsp:nvSpPr>
      <dsp:spPr>
        <a:xfrm>
          <a:off x="5812170" y="1206795"/>
          <a:ext cx="688183" cy="68818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5E1214-B525-40B5-90FB-FCC6BB70B705}">
      <dsp:nvSpPr>
        <dsp:cNvPr id="0" name=""/>
        <dsp:cNvSpPr/>
      </dsp:nvSpPr>
      <dsp:spPr>
        <a:xfrm>
          <a:off x="5391613"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Disks</a:t>
          </a:r>
        </a:p>
      </dsp:txBody>
      <dsp:txXfrm>
        <a:off x="5391613" y="2132010"/>
        <a:ext cx="1529296" cy="611718"/>
      </dsp:txXfrm>
    </dsp:sp>
    <dsp:sp modelId="{B6890E37-2478-4AC4-A424-34EA8B2219B7}">
      <dsp:nvSpPr>
        <dsp:cNvPr id="0" name=""/>
        <dsp:cNvSpPr/>
      </dsp:nvSpPr>
      <dsp:spPr>
        <a:xfrm>
          <a:off x="7609093" y="1206795"/>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7C5ADA-2929-4DAF-A14A-EC7C718C773B}">
      <dsp:nvSpPr>
        <dsp:cNvPr id="0" name=""/>
        <dsp:cNvSpPr/>
      </dsp:nvSpPr>
      <dsp:spPr>
        <a:xfrm>
          <a:off x="7188537"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Tables</a:t>
          </a:r>
        </a:p>
      </dsp:txBody>
      <dsp:txXfrm>
        <a:off x="7188537" y="2132010"/>
        <a:ext cx="1529296" cy="611718"/>
      </dsp:txXfrm>
    </dsp:sp>
    <dsp:sp modelId="{84562F71-B73A-4BCF-BA19-B681952AFCD2}">
      <dsp:nvSpPr>
        <dsp:cNvPr id="0" name=""/>
        <dsp:cNvSpPr/>
      </dsp:nvSpPr>
      <dsp:spPr>
        <a:xfrm>
          <a:off x="9406017" y="1206795"/>
          <a:ext cx="688183" cy="6881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EA92E7-D61C-4F75-90B6-19127B910397}">
      <dsp:nvSpPr>
        <dsp:cNvPr id="0" name=""/>
        <dsp:cNvSpPr/>
      </dsp:nvSpPr>
      <dsp:spPr>
        <a:xfrm>
          <a:off x="8985461"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Queues</a:t>
          </a:r>
        </a:p>
      </dsp:txBody>
      <dsp:txXfrm>
        <a:off x="8985461" y="2132010"/>
        <a:ext cx="1529296" cy="6117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B15AB-C341-44CC-A122-9EE48A368EBF}">
      <dsp:nvSpPr>
        <dsp:cNvPr id="0" name=""/>
        <dsp:cNvSpPr/>
      </dsp:nvSpPr>
      <dsp:spPr>
        <a:xfrm>
          <a:off x="421398" y="1206795"/>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C11804-3454-4B65-9078-FAE555CE123F}">
      <dsp:nvSpPr>
        <dsp:cNvPr id="0" name=""/>
        <dsp:cNvSpPr/>
      </dsp:nvSpPr>
      <dsp:spPr>
        <a:xfrm>
          <a:off x="841"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i="0" kern="1200" baseline="0"/>
            <a:t>Elastically scale</a:t>
          </a:r>
          <a:endParaRPr lang="en-US" sz="1500" kern="1200"/>
        </a:p>
      </dsp:txBody>
      <dsp:txXfrm>
        <a:off x="841" y="2132010"/>
        <a:ext cx="1529296" cy="611718"/>
      </dsp:txXfrm>
    </dsp:sp>
    <dsp:sp modelId="{F0008D7A-9EB5-4D36-9F43-F4BE7AA66325}">
      <dsp:nvSpPr>
        <dsp:cNvPr id="0" name=""/>
        <dsp:cNvSpPr/>
      </dsp:nvSpPr>
      <dsp:spPr>
        <a:xfrm>
          <a:off x="2218322" y="1206795"/>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3C5E16D-D4F7-433D-B50C-B8DD3C3E5865}">
      <dsp:nvSpPr>
        <dsp:cNvPr id="0" name=""/>
        <dsp:cNvSpPr/>
      </dsp:nvSpPr>
      <dsp:spPr>
        <a:xfrm>
          <a:off x="1797765"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i="0" kern="1200" baseline="0"/>
            <a:t>Guaranteed low latency</a:t>
          </a:r>
          <a:endParaRPr lang="en-US" sz="1500" kern="1200"/>
        </a:p>
      </dsp:txBody>
      <dsp:txXfrm>
        <a:off x="1797765" y="2132010"/>
        <a:ext cx="1529296" cy="611718"/>
      </dsp:txXfrm>
    </dsp:sp>
    <dsp:sp modelId="{3985A1A4-7B34-4DBF-B5A1-AAFB3AF82DF1}">
      <dsp:nvSpPr>
        <dsp:cNvPr id="0" name=""/>
        <dsp:cNvSpPr/>
      </dsp:nvSpPr>
      <dsp:spPr>
        <a:xfrm>
          <a:off x="4015246" y="1206795"/>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CD9CD-FCE8-47AF-8131-6F12631366F4}">
      <dsp:nvSpPr>
        <dsp:cNvPr id="0" name=""/>
        <dsp:cNvSpPr/>
      </dsp:nvSpPr>
      <dsp:spPr>
        <a:xfrm>
          <a:off x="3594689"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i="0" kern="1200" baseline="0"/>
            <a:t>Turnkey global distribution</a:t>
          </a:r>
          <a:endParaRPr lang="en-US" sz="1500" kern="1200"/>
        </a:p>
      </dsp:txBody>
      <dsp:txXfrm>
        <a:off x="3594689" y="2132010"/>
        <a:ext cx="1529296" cy="611718"/>
      </dsp:txXfrm>
    </dsp:sp>
    <dsp:sp modelId="{CD7653D9-CDF2-482A-B1BF-A27BE88BA3DB}">
      <dsp:nvSpPr>
        <dsp:cNvPr id="0" name=""/>
        <dsp:cNvSpPr/>
      </dsp:nvSpPr>
      <dsp:spPr>
        <a:xfrm>
          <a:off x="5812170" y="1206795"/>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EFD357-B054-4DEF-8444-282497BC4F5D}">
      <dsp:nvSpPr>
        <dsp:cNvPr id="0" name=""/>
        <dsp:cNvSpPr/>
      </dsp:nvSpPr>
      <dsp:spPr>
        <a:xfrm>
          <a:off x="5391613"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i="0" kern="1200" baseline="0"/>
            <a:t>Five consistency models</a:t>
          </a:r>
          <a:endParaRPr lang="en-US" sz="1500" kern="1200"/>
        </a:p>
      </dsp:txBody>
      <dsp:txXfrm>
        <a:off x="5391613" y="2132010"/>
        <a:ext cx="1529296" cy="611718"/>
      </dsp:txXfrm>
    </dsp:sp>
    <dsp:sp modelId="{E0B4A3D1-D047-45E4-BA09-DBE58921B0EB}">
      <dsp:nvSpPr>
        <dsp:cNvPr id="0" name=""/>
        <dsp:cNvSpPr/>
      </dsp:nvSpPr>
      <dsp:spPr>
        <a:xfrm>
          <a:off x="7609093" y="1206795"/>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8DDF96-66BA-4546-80F9-7F5080E8B7A4}">
      <dsp:nvSpPr>
        <dsp:cNvPr id="0" name=""/>
        <dsp:cNvSpPr/>
      </dsp:nvSpPr>
      <dsp:spPr>
        <a:xfrm>
          <a:off x="7188537"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i="0" kern="1200" baseline="0"/>
            <a:t>Multiple data models and API’s</a:t>
          </a:r>
          <a:endParaRPr lang="en-US" sz="1500" kern="1200"/>
        </a:p>
      </dsp:txBody>
      <dsp:txXfrm>
        <a:off x="7188537" y="2132010"/>
        <a:ext cx="1529296" cy="611718"/>
      </dsp:txXfrm>
    </dsp:sp>
    <dsp:sp modelId="{66E56F66-EB64-4462-9F39-9B9998AF2C7B}">
      <dsp:nvSpPr>
        <dsp:cNvPr id="0" name=""/>
        <dsp:cNvSpPr/>
      </dsp:nvSpPr>
      <dsp:spPr>
        <a:xfrm>
          <a:off x="9406017" y="1206795"/>
          <a:ext cx="688183" cy="6881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627714-4CE3-4D5F-9100-FB687AE11619}">
      <dsp:nvSpPr>
        <dsp:cNvPr id="0" name=""/>
        <dsp:cNvSpPr/>
      </dsp:nvSpPr>
      <dsp:spPr>
        <a:xfrm>
          <a:off x="8985461"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i="0" kern="1200" baseline="0"/>
            <a:t>No schema or indexing required</a:t>
          </a:r>
          <a:endParaRPr lang="en-US" sz="1500" kern="1200"/>
        </a:p>
      </dsp:txBody>
      <dsp:txXfrm>
        <a:off x="8985461" y="2132010"/>
        <a:ext cx="1529296" cy="6117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63657A-3A15-4F10-BBE8-23215EE78799}">
      <dsp:nvSpPr>
        <dsp:cNvPr id="0" name=""/>
        <dsp:cNvSpPr/>
      </dsp:nvSpPr>
      <dsp:spPr>
        <a:xfrm>
          <a:off x="622800" y="107519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EB1F04-4428-41C3-99DF-9564F8B5DE22}">
      <dsp:nvSpPr>
        <dsp:cNvPr id="0" name=""/>
        <dsp:cNvSpPr/>
      </dsp:nvSpPr>
      <dsp:spPr>
        <a:xfrm>
          <a:off x="127800" y="215532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b="0" i="0" kern="1200" baseline="0"/>
            <a:t>Data integration service</a:t>
          </a:r>
          <a:endParaRPr lang="en-US" sz="1500" kern="1200"/>
        </a:p>
      </dsp:txBody>
      <dsp:txXfrm>
        <a:off x="127800" y="2155328"/>
        <a:ext cx="1800000" cy="720000"/>
      </dsp:txXfrm>
    </dsp:sp>
    <dsp:sp modelId="{6150B7A1-4D69-4E32-98A8-A695A16199A2}">
      <dsp:nvSpPr>
        <dsp:cNvPr id="0" name=""/>
        <dsp:cNvSpPr/>
      </dsp:nvSpPr>
      <dsp:spPr>
        <a:xfrm>
          <a:off x="2737800" y="107519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10A8DE-4C17-448B-95EA-A883E7318887}">
      <dsp:nvSpPr>
        <dsp:cNvPr id="0" name=""/>
        <dsp:cNvSpPr/>
      </dsp:nvSpPr>
      <dsp:spPr>
        <a:xfrm>
          <a:off x="2242800" y="215532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b="0" i="0" kern="1200" baseline="0"/>
            <a:t>Pipeline to orchestrate ETL or ELT</a:t>
          </a:r>
          <a:endParaRPr lang="en-US" sz="1500" kern="1200"/>
        </a:p>
      </dsp:txBody>
      <dsp:txXfrm>
        <a:off x="2242800" y="2155328"/>
        <a:ext cx="1800000" cy="720000"/>
      </dsp:txXfrm>
    </dsp:sp>
    <dsp:sp modelId="{48A4824E-96CB-44F2-911B-7669DBFF6EA7}">
      <dsp:nvSpPr>
        <dsp:cNvPr id="0" name=""/>
        <dsp:cNvSpPr/>
      </dsp:nvSpPr>
      <dsp:spPr>
        <a:xfrm>
          <a:off x="4852800" y="107519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3E2946-C6A9-4DA0-B5DB-4512E4415560}">
      <dsp:nvSpPr>
        <dsp:cNvPr id="0" name=""/>
        <dsp:cNvSpPr/>
      </dsp:nvSpPr>
      <dsp:spPr>
        <a:xfrm>
          <a:off x="4357800" y="215532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b="0" i="0" kern="1200" baseline="0"/>
            <a:t>90 native connectors</a:t>
          </a:r>
          <a:endParaRPr lang="en-US" sz="1500" kern="1200"/>
        </a:p>
      </dsp:txBody>
      <dsp:txXfrm>
        <a:off x="4357800" y="2155328"/>
        <a:ext cx="1800000" cy="720000"/>
      </dsp:txXfrm>
    </dsp:sp>
    <dsp:sp modelId="{D1BF2838-FA6D-47BD-B4E6-1C6310D96613}">
      <dsp:nvSpPr>
        <dsp:cNvPr id="0" name=""/>
        <dsp:cNvSpPr/>
      </dsp:nvSpPr>
      <dsp:spPr>
        <a:xfrm>
          <a:off x="6967800" y="107519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E8075B-5007-407A-80F2-434168168EC1}">
      <dsp:nvSpPr>
        <dsp:cNvPr id="0" name=""/>
        <dsp:cNvSpPr/>
      </dsp:nvSpPr>
      <dsp:spPr>
        <a:xfrm>
          <a:off x="6472800" y="215532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b="0" i="0" kern="1200" baseline="0"/>
            <a:t>Low-code UI</a:t>
          </a:r>
          <a:endParaRPr lang="en-US" sz="1500" kern="1200"/>
        </a:p>
      </dsp:txBody>
      <dsp:txXfrm>
        <a:off x="6472800" y="2155328"/>
        <a:ext cx="1800000" cy="720000"/>
      </dsp:txXfrm>
    </dsp:sp>
    <dsp:sp modelId="{A8F7F67E-FC1E-45DA-B72C-8707CBCBCDFB}">
      <dsp:nvSpPr>
        <dsp:cNvPr id="0" name=""/>
        <dsp:cNvSpPr/>
      </dsp:nvSpPr>
      <dsp:spPr>
        <a:xfrm>
          <a:off x="9082800" y="1075196"/>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DF8DE0-FE3E-4426-9A33-8BB73BEBB8A4}">
      <dsp:nvSpPr>
        <dsp:cNvPr id="0" name=""/>
        <dsp:cNvSpPr/>
      </dsp:nvSpPr>
      <dsp:spPr>
        <a:xfrm>
          <a:off x="8587800" y="215532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b="0" i="0" kern="1200" baseline="0"/>
            <a:t>Connect to Azure Synapse analytics</a:t>
          </a:r>
          <a:endParaRPr lang="en-US" sz="1500" kern="1200"/>
        </a:p>
      </dsp:txBody>
      <dsp:txXfrm>
        <a:off x="8587800" y="2155328"/>
        <a:ext cx="18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63657A-3A15-4F10-BBE8-23215EE78799}">
      <dsp:nvSpPr>
        <dsp:cNvPr id="0" name=""/>
        <dsp:cNvSpPr/>
      </dsp:nvSpPr>
      <dsp:spPr>
        <a:xfrm>
          <a:off x="622800" y="107519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EB1F04-4428-41C3-99DF-9564F8B5DE22}">
      <dsp:nvSpPr>
        <dsp:cNvPr id="0" name=""/>
        <dsp:cNvSpPr/>
      </dsp:nvSpPr>
      <dsp:spPr>
        <a:xfrm>
          <a:off x="127800" y="215532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Data science and machine learning data service</a:t>
          </a:r>
        </a:p>
      </dsp:txBody>
      <dsp:txXfrm>
        <a:off x="127800" y="2155328"/>
        <a:ext cx="1800000" cy="720000"/>
      </dsp:txXfrm>
    </dsp:sp>
    <dsp:sp modelId="{838F56FD-DB86-4BE4-A33B-9F9B345685D0}">
      <dsp:nvSpPr>
        <dsp:cNvPr id="0" name=""/>
        <dsp:cNvSpPr/>
      </dsp:nvSpPr>
      <dsp:spPr>
        <a:xfrm>
          <a:off x="2737800" y="107519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6ED76F-ED43-4B1A-9CCF-2238142C8D83}">
      <dsp:nvSpPr>
        <dsp:cNvPr id="0" name=""/>
        <dsp:cNvSpPr/>
      </dsp:nvSpPr>
      <dsp:spPr>
        <a:xfrm>
          <a:off x="2242800" y="215532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Low-code platform </a:t>
          </a:r>
        </a:p>
      </dsp:txBody>
      <dsp:txXfrm>
        <a:off x="2242800" y="2155328"/>
        <a:ext cx="1800000" cy="720000"/>
      </dsp:txXfrm>
    </dsp:sp>
    <dsp:sp modelId="{52AFFC14-3E4C-441C-8CBD-F5740EDB3DA8}">
      <dsp:nvSpPr>
        <dsp:cNvPr id="0" name=""/>
        <dsp:cNvSpPr/>
      </dsp:nvSpPr>
      <dsp:spPr>
        <a:xfrm>
          <a:off x="4852800" y="107519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AF518B-A5C1-4871-95DE-4A2B2EC3F6BA}">
      <dsp:nvSpPr>
        <dsp:cNvPr id="0" name=""/>
        <dsp:cNvSpPr/>
      </dsp:nvSpPr>
      <dsp:spPr>
        <a:xfrm>
          <a:off x="4357800" y="215532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Drag and drop designer</a:t>
          </a:r>
        </a:p>
      </dsp:txBody>
      <dsp:txXfrm>
        <a:off x="4357800" y="2155328"/>
        <a:ext cx="1800000" cy="720000"/>
      </dsp:txXfrm>
    </dsp:sp>
    <dsp:sp modelId="{F184817B-74C3-4E08-8E35-76B749A25831}">
      <dsp:nvSpPr>
        <dsp:cNvPr id="0" name=""/>
        <dsp:cNvSpPr/>
      </dsp:nvSpPr>
      <dsp:spPr>
        <a:xfrm>
          <a:off x="6967800" y="107519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0C5A87-B9DB-4E55-A6B5-D6F2EC419524}">
      <dsp:nvSpPr>
        <dsp:cNvPr id="0" name=""/>
        <dsp:cNvSpPr/>
      </dsp:nvSpPr>
      <dsp:spPr>
        <a:xfrm>
          <a:off x="6472800" y="215532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Utilise Jupyter Notebooks and Automated Machine Learning</a:t>
          </a:r>
        </a:p>
      </dsp:txBody>
      <dsp:txXfrm>
        <a:off x="6472800" y="2155328"/>
        <a:ext cx="1800000" cy="720000"/>
      </dsp:txXfrm>
    </dsp:sp>
    <dsp:sp modelId="{847E8DC9-C991-4814-8655-0A520DCC02C5}">
      <dsp:nvSpPr>
        <dsp:cNvPr id="0" name=""/>
        <dsp:cNvSpPr/>
      </dsp:nvSpPr>
      <dsp:spPr>
        <a:xfrm>
          <a:off x="9082800" y="1075196"/>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EE57D0-FBC2-4940-90AC-CC1AB466865E}">
      <dsp:nvSpPr>
        <dsp:cNvPr id="0" name=""/>
        <dsp:cNvSpPr/>
      </dsp:nvSpPr>
      <dsp:spPr>
        <a:xfrm>
          <a:off x="8587800" y="215532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MLOps built in</a:t>
          </a:r>
        </a:p>
      </dsp:txBody>
      <dsp:txXfrm>
        <a:off x="8587800" y="2155328"/>
        <a:ext cx="180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148B0-A91D-4605-ADB2-F35D94ECFA17}">
      <dsp:nvSpPr>
        <dsp:cNvPr id="0" name=""/>
        <dsp:cNvSpPr/>
      </dsp:nvSpPr>
      <dsp:spPr>
        <a:xfrm>
          <a:off x="421398" y="1206795"/>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2A44453-964E-48CE-8762-FFCA0B8A288D}">
      <dsp:nvSpPr>
        <dsp:cNvPr id="0" name=""/>
        <dsp:cNvSpPr/>
      </dsp:nvSpPr>
      <dsp:spPr>
        <a:xfrm>
          <a:off x="841"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baseline="0"/>
            <a:t>Modern data warehousing</a:t>
          </a:r>
          <a:endParaRPr lang="en-US" sz="1700" kern="1200"/>
        </a:p>
      </dsp:txBody>
      <dsp:txXfrm>
        <a:off x="841" y="2132010"/>
        <a:ext cx="1529296" cy="611718"/>
      </dsp:txXfrm>
    </dsp:sp>
    <dsp:sp modelId="{F0336BDB-FFA2-40AC-AB03-831EA1E3BFD3}">
      <dsp:nvSpPr>
        <dsp:cNvPr id="0" name=""/>
        <dsp:cNvSpPr/>
      </dsp:nvSpPr>
      <dsp:spPr>
        <a:xfrm>
          <a:off x="2218322" y="1206795"/>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F530DD-6A18-48CA-B0D6-D5378B7A8BF5}">
      <dsp:nvSpPr>
        <dsp:cNvPr id="0" name=""/>
        <dsp:cNvSpPr/>
      </dsp:nvSpPr>
      <dsp:spPr>
        <a:xfrm>
          <a:off x="1797765"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baseline="0"/>
            <a:t>Serverless and dedicated</a:t>
          </a:r>
          <a:endParaRPr lang="en-US" sz="1700" kern="1200"/>
        </a:p>
      </dsp:txBody>
      <dsp:txXfrm>
        <a:off x="1797765" y="2132010"/>
        <a:ext cx="1529296" cy="611718"/>
      </dsp:txXfrm>
    </dsp:sp>
    <dsp:sp modelId="{91E0DE4C-7736-4085-8B26-5E0AA817E60B}">
      <dsp:nvSpPr>
        <dsp:cNvPr id="0" name=""/>
        <dsp:cNvSpPr/>
      </dsp:nvSpPr>
      <dsp:spPr>
        <a:xfrm>
          <a:off x="4015246" y="1206795"/>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53A6F1-5316-49E1-A127-58B744714EBC}">
      <dsp:nvSpPr>
        <dsp:cNvPr id="0" name=""/>
        <dsp:cNvSpPr/>
      </dsp:nvSpPr>
      <dsp:spPr>
        <a:xfrm>
          <a:off x="3594689"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baseline="0"/>
            <a:t>Streaming capabilities</a:t>
          </a:r>
          <a:endParaRPr lang="en-US" sz="1700" kern="1200"/>
        </a:p>
      </dsp:txBody>
      <dsp:txXfrm>
        <a:off x="3594689" y="2132010"/>
        <a:ext cx="1529296" cy="611718"/>
      </dsp:txXfrm>
    </dsp:sp>
    <dsp:sp modelId="{4DA1B9CC-2DD1-477A-A5A0-1E59B7BB2716}">
      <dsp:nvSpPr>
        <dsp:cNvPr id="0" name=""/>
        <dsp:cNvSpPr/>
      </dsp:nvSpPr>
      <dsp:spPr>
        <a:xfrm>
          <a:off x="5812170" y="1206795"/>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0C262F-86DE-4C99-9678-B09113B8FABC}">
      <dsp:nvSpPr>
        <dsp:cNvPr id="0" name=""/>
        <dsp:cNvSpPr/>
      </dsp:nvSpPr>
      <dsp:spPr>
        <a:xfrm>
          <a:off x="5391613"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baseline="0"/>
            <a:t>Seamless integration</a:t>
          </a:r>
          <a:endParaRPr lang="en-US" sz="1700" kern="1200"/>
        </a:p>
      </dsp:txBody>
      <dsp:txXfrm>
        <a:off x="5391613" y="2132010"/>
        <a:ext cx="1529296" cy="611718"/>
      </dsp:txXfrm>
    </dsp:sp>
    <dsp:sp modelId="{33E79C2F-F146-4EF4-B0C2-1DAB4575CF14}">
      <dsp:nvSpPr>
        <dsp:cNvPr id="0" name=""/>
        <dsp:cNvSpPr/>
      </dsp:nvSpPr>
      <dsp:spPr>
        <a:xfrm>
          <a:off x="7609093" y="1206795"/>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8345A1-057E-471E-8AD4-CCAAC5D56724}">
      <dsp:nvSpPr>
        <dsp:cNvPr id="0" name=""/>
        <dsp:cNvSpPr/>
      </dsp:nvSpPr>
      <dsp:spPr>
        <a:xfrm>
          <a:off x="7188537"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baseline="0"/>
            <a:t>Central point to manage access</a:t>
          </a:r>
          <a:endParaRPr lang="en-US" sz="1700" kern="1200"/>
        </a:p>
      </dsp:txBody>
      <dsp:txXfrm>
        <a:off x="7188537" y="2132010"/>
        <a:ext cx="1529296" cy="611718"/>
      </dsp:txXfrm>
    </dsp:sp>
    <dsp:sp modelId="{FCB24C22-D7CB-41C1-B5DE-BC69701FC0D4}">
      <dsp:nvSpPr>
        <dsp:cNvPr id="0" name=""/>
        <dsp:cNvSpPr/>
      </dsp:nvSpPr>
      <dsp:spPr>
        <a:xfrm>
          <a:off x="9406017" y="1206795"/>
          <a:ext cx="688183" cy="6881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B385CB-C5E3-45F3-8660-F191EBB0202A}">
      <dsp:nvSpPr>
        <dsp:cNvPr id="0" name=""/>
        <dsp:cNvSpPr/>
      </dsp:nvSpPr>
      <dsp:spPr>
        <a:xfrm>
          <a:off x="8985461"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baseline="0"/>
            <a:t>Inbuilt data integration</a:t>
          </a:r>
          <a:endParaRPr lang="en-US" sz="1700" kern="1200"/>
        </a:p>
      </dsp:txBody>
      <dsp:txXfrm>
        <a:off x="8985461" y="2132010"/>
        <a:ext cx="1529296" cy="61171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20CCF6-9A2F-461B-9142-6665A9019FE3}" type="datetimeFigureOut">
              <a:rPr lang="nl-NL" smtClean="0"/>
              <a:t>19-4-2021</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A9FE8-F46C-417D-981B-0615B5E719D8}" type="slidenum">
              <a:rPr lang="nl-NL" smtClean="0"/>
              <a:t>‹#›</a:t>
            </a:fld>
            <a:endParaRPr lang="nl-NL"/>
          </a:p>
        </p:txBody>
      </p:sp>
    </p:spTree>
    <p:extLst>
      <p:ext uri="{BB962C8B-B14F-4D97-AF65-F5344CB8AC3E}">
        <p14:creationId xmlns:p14="http://schemas.microsoft.com/office/powerpoint/2010/main" val="60388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5129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eaLnBrk="1" hangingPunct="1">
              <a:spcBef>
                <a:spcPct val="0"/>
              </a:spcBef>
            </a:pPr>
            <a:endParaRPr lang="en-US" dirty="0"/>
          </a:p>
        </p:txBody>
      </p:sp>
      <p:sp>
        <p:nvSpPr>
          <p:cNvPr id="41987"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42950" indent="-285750" eaLnBrk="0" hangingPunct="0">
              <a:defRPr sz="2400">
                <a:solidFill>
                  <a:schemeClr val="tx1"/>
                </a:solidFill>
                <a:latin typeface="Segoe UI" panose="020B0502040204020203" pitchFamily="34" charset="0"/>
                <a:ea typeface="MS PGothic" panose="020B0600070205080204" pitchFamily="34" charset="-128"/>
              </a:defRPr>
            </a:lvl2pPr>
            <a:lvl3pPr marL="1143000" indent="-228600" eaLnBrk="0" hangingPunct="0">
              <a:defRPr sz="2400">
                <a:solidFill>
                  <a:schemeClr val="tx1"/>
                </a:solidFill>
                <a:latin typeface="Segoe UI" panose="020B0502040204020203" pitchFamily="34" charset="0"/>
                <a:ea typeface="MS PGothic" panose="020B0600070205080204" pitchFamily="34" charset="-128"/>
              </a:defRPr>
            </a:lvl3pPr>
            <a:lvl4pPr marL="1600200" indent="-228600" eaLnBrk="0" hangingPunct="0">
              <a:defRPr sz="2400">
                <a:solidFill>
                  <a:schemeClr val="tx1"/>
                </a:solidFill>
                <a:latin typeface="Segoe UI" panose="020B0502040204020203" pitchFamily="34" charset="0"/>
                <a:ea typeface="MS PGothic" panose="020B0600070205080204" pitchFamily="34" charset="-128"/>
              </a:defRPr>
            </a:lvl4pPr>
            <a:lvl5pPr marL="2057400" indent="-228600" eaLnBrk="0" hangingPunct="0">
              <a:defRPr sz="2400">
                <a:solidFill>
                  <a:schemeClr val="tx1"/>
                </a:solidFill>
                <a:latin typeface="Segoe UI" panose="020B0502040204020203" pitchFamily="34" charset="0"/>
                <a:ea typeface="MS PGothic"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defTabSz="931863" eaLnBrk="1" fontAlgn="base" hangingPunct="1">
              <a:spcBef>
                <a:spcPct val="0"/>
              </a:spcBef>
              <a:spcAft>
                <a:spcPct val="0"/>
              </a:spcAft>
            </a:pPr>
            <a:r>
              <a:rPr lang="en-US" sz="1200" dirty="0">
                <a:solidFill>
                  <a:srgbClr val="000000"/>
                </a:solidFill>
                <a:latin typeface="Calibri" panose="020F0502020204030204" pitchFamily="34" charset="0"/>
              </a:rPr>
              <a:t>Data Insights Conversation</a:t>
            </a:r>
          </a:p>
        </p:txBody>
      </p:sp>
      <p:sp>
        <p:nvSpPr>
          <p:cNvPr id="5" name="Footer Placeholder 4"/>
          <p:cNvSpPr>
            <a:spLocks noGrp="1"/>
          </p:cNvSpPr>
          <p:nvPr>
            <p:ph type="ftr" sz="quarter" idx="4"/>
          </p:nvPr>
        </p:nvSpPr>
        <p:spPr>
          <a:xfrm>
            <a:off x="0" y="8829967"/>
            <a:ext cx="3037840" cy="466433"/>
          </a:xfrm>
        </p:spPr>
        <p:txBody>
          <a:bodyPr/>
          <a:lstStyle/>
          <a:p>
            <a:pPr defTabSz="949053"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9053"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1989"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42950" indent="-285750" eaLnBrk="0" hangingPunct="0">
              <a:defRPr sz="2400">
                <a:solidFill>
                  <a:schemeClr val="tx1"/>
                </a:solidFill>
                <a:latin typeface="Segoe UI" panose="020B0502040204020203" pitchFamily="34" charset="0"/>
                <a:ea typeface="MS PGothic" panose="020B0600070205080204" pitchFamily="34" charset="-128"/>
              </a:defRPr>
            </a:lvl2pPr>
            <a:lvl3pPr marL="1143000" indent="-228600" eaLnBrk="0" hangingPunct="0">
              <a:defRPr sz="2400">
                <a:solidFill>
                  <a:schemeClr val="tx1"/>
                </a:solidFill>
                <a:latin typeface="Segoe UI" panose="020B0502040204020203" pitchFamily="34" charset="0"/>
                <a:ea typeface="MS PGothic" panose="020B0600070205080204" pitchFamily="34" charset="-128"/>
              </a:defRPr>
            </a:lvl3pPr>
            <a:lvl4pPr marL="1600200" indent="-228600" eaLnBrk="0" hangingPunct="0">
              <a:defRPr sz="2400">
                <a:solidFill>
                  <a:schemeClr val="tx1"/>
                </a:solidFill>
                <a:latin typeface="Segoe UI" panose="020B0502040204020203" pitchFamily="34" charset="0"/>
                <a:ea typeface="MS PGothic" panose="020B0600070205080204" pitchFamily="34" charset="-128"/>
              </a:defRPr>
            </a:lvl4pPr>
            <a:lvl5pPr marL="2057400" indent="-228600" eaLnBrk="0" hangingPunct="0">
              <a:defRPr sz="2400">
                <a:solidFill>
                  <a:schemeClr val="tx1"/>
                </a:solidFill>
                <a:latin typeface="Segoe UI" panose="020B0502040204020203" pitchFamily="34" charset="0"/>
                <a:ea typeface="MS PGothic"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eaLnBrk="1" hangingPunct="1"/>
            <a:fld id="{2117A66F-48CC-49DD-8E54-9CFE9A2030E5}" type="datetime1">
              <a:rPr lang="en-US" sz="1200">
                <a:solidFill>
                  <a:srgbClr val="000000"/>
                </a:solidFill>
                <a:latin typeface="Calibri" panose="020F0502020204030204" pitchFamily="34" charset="0"/>
              </a:rPr>
              <a:pPr eaLnBrk="1" hangingPunct="1"/>
              <a:t>4/19/2021</a:t>
            </a:fld>
            <a:endParaRPr lang="en-US" sz="1200" dirty="0">
              <a:solidFill>
                <a:srgbClr val="000000"/>
              </a:solidFill>
              <a:latin typeface="Calibri" panose="020F0502020204030204" pitchFamily="34" charset="0"/>
            </a:endParaRPr>
          </a:p>
        </p:txBody>
      </p:sp>
      <p:sp>
        <p:nvSpPr>
          <p:cNvPr id="41990"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42950" indent="-285750" eaLnBrk="0" hangingPunct="0">
              <a:defRPr sz="2400">
                <a:solidFill>
                  <a:schemeClr val="tx1"/>
                </a:solidFill>
                <a:latin typeface="Segoe UI" panose="020B0502040204020203" pitchFamily="34" charset="0"/>
                <a:ea typeface="MS PGothic" panose="020B0600070205080204" pitchFamily="34" charset="-128"/>
              </a:defRPr>
            </a:lvl2pPr>
            <a:lvl3pPr marL="1143000" indent="-228600" eaLnBrk="0" hangingPunct="0">
              <a:defRPr sz="2400">
                <a:solidFill>
                  <a:schemeClr val="tx1"/>
                </a:solidFill>
                <a:latin typeface="Segoe UI" panose="020B0502040204020203" pitchFamily="34" charset="0"/>
                <a:ea typeface="MS PGothic" panose="020B0600070205080204" pitchFamily="34" charset="-128"/>
              </a:defRPr>
            </a:lvl3pPr>
            <a:lvl4pPr marL="1600200" indent="-228600" eaLnBrk="0" hangingPunct="0">
              <a:defRPr sz="2400">
                <a:solidFill>
                  <a:schemeClr val="tx1"/>
                </a:solidFill>
                <a:latin typeface="Segoe UI" panose="020B0502040204020203" pitchFamily="34" charset="0"/>
                <a:ea typeface="MS PGothic" panose="020B0600070205080204" pitchFamily="34" charset="-128"/>
              </a:defRPr>
            </a:lvl4pPr>
            <a:lvl5pPr marL="2057400" indent="-228600" eaLnBrk="0" hangingPunct="0">
              <a:defRPr sz="2400">
                <a:solidFill>
                  <a:schemeClr val="tx1"/>
                </a:solidFill>
                <a:latin typeface="Segoe UI" panose="020B0502040204020203" pitchFamily="34" charset="0"/>
                <a:ea typeface="MS PGothic"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eaLnBrk="1" hangingPunct="1"/>
            <a:fld id="{BC1AC9D2-689E-4E08-A4C5-A85CD83B67C8}" type="slidenum">
              <a:rPr lang="en-US" sz="1200">
                <a:solidFill>
                  <a:srgbClr val="000000"/>
                </a:solidFill>
                <a:latin typeface="Calibri" panose="020F0502020204030204" pitchFamily="34" charset="0"/>
              </a:rPr>
              <a:pPr eaLnBrk="1" hangingPunct="1"/>
              <a:t>8</a:t>
            </a:fld>
            <a:endParaRPr lang="en-US" sz="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636670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CC0CE-95B3-441F-84A2-6BA536272619}"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939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4/19/2021 10:09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8022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spreken!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4/19/2021 10:09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708336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Layouts/_rels/slideLayout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29740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28341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01383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79165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70447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0955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6673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0340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347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26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793770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436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9939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59710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ULLETED ONE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334" y="1600201"/>
            <a:ext cx="11159066" cy="4525963"/>
          </a:xfrm>
        </p:spPr>
        <p:txBody>
          <a:bodyPr>
            <a:normAutofit/>
          </a:bodyPr>
          <a:lstStyle>
            <a:lvl1pPr marL="457189" indent="-457189" algn="l">
              <a:buClr>
                <a:schemeClr val="tx2"/>
              </a:buClr>
              <a:buSzPct val="50000"/>
              <a:buFont typeface="Lucida Grande"/>
              <a:buChar char="➔"/>
              <a:defRPr sz="3200">
                <a:solidFill>
                  <a:srgbClr val="2B2C27"/>
                </a:solidFill>
                <a:latin typeface="Segoe UI Light" panose="020B0502040204020203" pitchFamily="34" charset="0"/>
                <a:cs typeface="Segoe UI Light" panose="020B0502040204020203" pitchFamily="34" charset="0"/>
              </a:defRPr>
            </a:lvl1pPr>
            <a:lvl2pPr marL="990575" indent="-380990" algn="l">
              <a:buClr>
                <a:schemeClr val="tx1"/>
              </a:buClr>
              <a:buSzPct val="50000"/>
              <a:buFont typeface="Lucida Grande"/>
              <a:buChar char="➔"/>
              <a:defRPr sz="2667">
                <a:solidFill>
                  <a:srgbClr val="2B2C27"/>
                </a:solidFill>
                <a:latin typeface="Segoe UI Light" panose="020B0502040204020203" pitchFamily="34" charset="0"/>
                <a:cs typeface="Segoe UI Light" panose="020B0502040204020203" pitchFamily="34" charset="0"/>
              </a:defRPr>
            </a:lvl2pPr>
            <a:lvl3pPr marL="1523962" indent="-304792" algn="l">
              <a:buClr>
                <a:schemeClr val="tx2"/>
              </a:buClr>
              <a:buSzPct val="50000"/>
              <a:buFont typeface="Arial"/>
              <a:buChar char="•"/>
              <a:defRPr sz="2400">
                <a:solidFill>
                  <a:srgbClr val="2B2C27"/>
                </a:solidFill>
                <a:latin typeface="Segoe UI Light" panose="020B0502040204020203" pitchFamily="34" charset="0"/>
                <a:cs typeface="Segoe UI Light" panose="020B0502040204020203" pitchFamily="34" charset="0"/>
              </a:defRPr>
            </a:lvl3pPr>
            <a:lvl4pPr marL="2133547" indent="-304792" algn="l">
              <a:buClr>
                <a:schemeClr val="tx1">
                  <a:lumMod val="75000"/>
                  <a:lumOff val="25000"/>
                </a:schemeClr>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4pPr>
            <a:lvl5pPr marL="2743131" indent="-304792" algn="l">
              <a:buClr>
                <a:schemeClr val="tx2"/>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423334" y="274639"/>
            <a:ext cx="11159066" cy="1143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3645551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16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1763476"/>
            <a:ext cx="4225335" cy="3214201"/>
          </a:xfrm>
        </p:spPr>
        <p:txBody>
          <a:bodyPr/>
          <a:lstStyle>
            <a:lvl1pPr algn="ctr">
              <a:defRPr>
                <a:solidFill>
                  <a:schemeClr val="bg1"/>
                </a:solidFill>
              </a:defRPr>
            </a:lvl1pPr>
          </a:lstStyle>
          <a:p>
            <a:r>
              <a:rPr lang="en-US" dirty="0"/>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a:extLst>
              <a:ext uri="{FF2B5EF4-FFF2-40B4-BE49-F238E27FC236}">
                <a16:creationId xmlns:a16="http://schemas.microsoft.com/office/drawing/2014/main" id="{178B6BFF-CA12-4F40-9338-171B2B283BBF}"/>
              </a:ext>
            </a:extLst>
          </p:cNvPr>
          <p:cNvSpPr>
            <a:spLocks noGrp="1"/>
          </p:cNvSpPr>
          <p:nvPr>
            <p:ph idx="1"/>
          </p:nvPr>
        </p:nvSpPr>
        <p:spPr>
          <a:xfrm>
            <a:off x="4751362" y="0"/>
            <a:ext cx="7440638" cy="6857999"/>
          </a:xfrm>
        </p:spPr>
        <p:txBody>
          <a:bodyPr anchor="ctr">
            <a:normAutofit/>
          </a:bodyPr>
          <a:lstStyle>
            <a:lvl1pPr marL="360000" indent="0" algn="l">
              <a:buClr>
                <a:schemeClr val="tx2"/>
              </a:buClr>
              <a:buSzPct val="50000"/>
              <a:buFont typeface="Lucida Grande"/>
              <a:buNone/>
              <a:defRPr sz="3200">
                <a:solidFill>
                  <a:srgbClr val="2B2C27"/>
                </a:solidFill>
                <a:latin typeface="Segoe UI Light" panose="020B0502040204020203" pitchFamily="34" charset="0"/>
                <a:cs typeface="Segoe UI Light" panose="020B0502040204020203" pitchFamily="34" charset="0"/>
              </a:defRPr>
            </a:lvl1pPr>
            <a:lvl2pPr marL="609585" indent="0" algn="l">
              <a:buClr>
                <a:schemeClr val="tx1"/>
              </a:buClr>
              <a:buSzPct val="50000"/>
              <a:buFont typeface="Lucida Grande"/>
              <a:buNone/>
              <a:defRPr sz="2667">
                <a:solidFill>
                  <a:srgbClr val="2B2C27"/>
                </a:solidFill>
                <a:latin typeface="Segoe UI Light" panose="020B0502040204020203" pitchFamily="34" charset="0"/>
                <a:cs typeface="Segoe UI Light" panose="020B0502040204020203" pitchFamily="34" charset="0"/>
              </a:defRPr>
            </a:lvl2pPr>
            <a:lvl3pPr marL="1219170" indent="0" algn="l">
              <a:buClr>
                <a:schemeClr val="tx2"/>
              </a:buClr>
              <a:buSzPct val="50000"/>
              <a:buFont typeface="Arial"/>
              <a:buNone/>
              <a:defRPr sz="2400">
                <a:solidFill>
                  <a:srgbClr val="2B2C27"/>
                </a:solidFill>
                <a:latin typeface="Segoe UI Light" panose="020B0502040204020203" pitchFamily="34" charset="0"/>
                <a:cs typeface="Segoe UI Light" panose="020B0502040204020203" pitchFamily="34" charset="0"/>
              </a:defRPr>
            </a:lvl3pPr>
            <a:lvl4pPr marL="1828755" indent="0" algn="l">
              <a:buClr>
                <a:schemeClr val="tx1">
                  <a:lumMod val="75000"/>
                  <a:lumOff val="25000"/>
                </a:schemeClr>
              </a:buClr>
              <a:buSzPct val="50000"/>
              <a:buFont typeface="Arial"/>
              <a:buNone/>
              <a:defRPr sz="2133">
                <a:solidFill>
                  <a:srgbClr val="2B2C27"/>
                </a:solidFill>
                <a:latin typeface="Segoe UI Light" panose="020B0502040204020203" pitchFamily="34" charset="0"/>
                <a:cs typeface="Segoe UI Light" panose="020B0502040204020203" pitchFamily="34" charset="0"/>
              </a:defRPr>
            </a:lvl4pPr>
            <a:lvl5pPr marL="2438339" indent="0" algn="l">
              <a:buClr>
                <a:schemeClr val="tx2"/>
              </a:buClr>
              <a:buSzPct val="50000"/>
              <a:buFont typeface="Arial"/>
              <a:buNone/>
              <a:defRPr sz="2133">
                <a:solidFill>
                  <a:srgbClr val="2B2C27"/>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439977"/>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86002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2_Title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9402"/>
            <a:ext cx="9144000" cy="1324681"/>
          </a:xfrm>
        </p:spPr>
        <p:txBody>
          <a:bodyPr anchor="b"/>
          <a:lstStyle>
            <a:lvl1pPr algn="ctr">
              <a:defRPr sz="440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dirty="0"/>
              <a:t>Click to edit Master title style</a:t>
            </a:r>
            <a:endParaRPr lang="en-NZ" dirty="0"/>
          </a:p>
        </p:txBody>
      </p:sp>
      <p:sp>
        <p:nvSpPr>
          <p:cNvPr id="3" name="Subtitle 2"/>
          <p:cNvSpPr>
            <a:spLocks noGrp="1"/>
          </p:cNvSpPr>
          <p:nvPr>
            <p:ph type="subTitle" idx="1"/>
          </p:nvPr>
        </p:nvSpPr>
        <p:spPr>
          <a:xfrm>
            <a:off x="1524000" y="1735025"/>
            <a:ext cx="9144000" cy="517065"/>
          </a:xfrm>
        </p:spPr>
        <p:txBody>
          <a:bodyPr/>
          <a:lstStyle>
            <a:lvl1pPr marL="0" indent="0" algn="ctr">
              <a:buNone/>
              <a:defRPr sz="2400">
                <a:solidFill>
                  <a:schemeClr val="bg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NZ" dirty="0"/>
          </a:p>
        </p:txBody>
      </p:sp>
    </p:spTree>
    <p:extLst>
      <p:ext uri="{BB962C8B-B14F-4D97-AF65-F5344CB8AC3E}">
        <p14:creationId xmlns:p14="http://schemas.microsoft.com/office/powerpoint/2010/main" val="10194607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85530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267683" y="1084506"/>
            <a:ext cx="11655078" cy="469731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
        <p:nvSpPr>
          <p:cNvPr id="8" name="TextBox 7">
            <a:extLst>
              <a:ext uri="{FF2B5EF4-FFF2-40B4-BE49-F238E27FC236}">
                <a16:creationId xmlns:a16="http://schemas.microsoft.com/office/drawing/2014/main" id="{F274B203-97E1-477F-A250-1D1A465EB884}"/>
              </a:ext>
            </a:extLst>
          </p:cNvPr>
          <p:cNvSpPr txBox="1"/>
          <p:nvPr userDrawn="1"/>
        </p:nvSpPr>
        <p:spPr>
          <a:xfrm>
            <a:off x="11014974" y="6419337"/>
            <a:ext cx="1254189" cy="433965"/>
          </a:xfrm>
          <a:prstGeom prst="rect">
            <a:avLst/>
          </a:prstGeom>
          <a:noFill/>
        </p:spPr>
        <p:txBody>
          <a:bodyPr wrap="none" lIns="182880" tIns="146304" rIns="182880" bIns="146304" rtlCol="0">
            <a:spAutoFit/>
          </a:bodyPr>
          <a:lstStyle/>
          <a:p>
            <a:pPr>
              <a:lnSpc>
                <a:spcPct val="90000"/>
              </a:lnSpc>
              <a:spcAft>
                <a:spcPts val="600"/>
              </a:spcAft>
            </a:pPr>
            <a:r>
              <a:rPr lang="en-GB" sz="1000" dirty="0">
                <a:solidFill>
                  <a:schemeClr val="bg2"/>
                </a:solidFill>
              </a:rPr>
              <a:t>@egrootenboer</a:t>
            </a:r>
            <a:endParaRPr lang="nl-NL" sz="1000" dirty="0" err="1">
              <a:solidFill>
                <a:schemeClr val="bg2"/>
              </a:solidFill>
            </a:endParaRPr>
          </a:p>
        </p:txBody>
      </p:sp>
    </p:spTree>
    <p:extLst>
      <p:ext uri="{BB962C8B-B14F-4D97-AF65-F5344CB8AC3E}">
        <p14:creationId xmlns:p14="http://schemas.microsoft.com/office/powerpoint/2010/main" val="17440513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308700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947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615212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65458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267683" y="1084506"/>
            <a:ext cx="11655078" cy="469731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
        <p:nvSpPr>
          <p:cNvPr id="8" name="TextBox 7">
            <a:extLst>
              <a:ext uri="{FF2B5EF4-FFF2-40B4-BE49-F238E27FC236}">
                <a16:creationId xmlns:a16="http://schemas.microsoft.com/office/drawing/2014/main" id="{F274B203-97E1-477F-A250-1D1A465EB884}"/>
              </a:ext>
            </a:extLst>
          </p:cNvPr>
          <p:cNvSpPr txBox="1"/>
          <p:nvPr/>
        </p:nvSpPr>
        <p:spPr>
          <a:xfrm>
            <a:off x="11014974" y="6419337"/>
            <a:ext cx="1254189" cy="433965"/>
          </a:xfrm>
          <a:prstGeom prst="rect">
            <a:avLst/>
          </a:prstGeom>
          <a:noFill/>
        </p:spPr>
        <p:txBody>
          <a:bodyPr wrap="none" lIns="182880" tIns="146304" rIns="182880" bIns="146304" rtlCol="0">
            <a:spAutoFit/>
          </a:bodyPr>
          <a:lstStyle/>
          <a:p>
            <a:pPr>
              <a:lnSpc>
                <a:spcPct val="90000"/>
              </a:lnSpc>
              <a:spcAft>
                <a:spcPts val="600"/>
              </a:spcAft>
            </a:pPr>
            <a:r>
              <a:rPr lang="en-GB" sz="1000" dirty="0">
                <a:solidFill>
                  <a:schemeClr val="bg2"/>
                </a:solidFill>
              </a:rPr>
              <a:t>@egrootenboer</a:t>
            </a:r>
            <a:endParaRPr lang="nl-NL" sz="1000" dirty="0" err="1">
              <a:solidFill>
                <a:schemeClr val="bg2"/>
              </a:solidFill>
            </a:endParaRPr>
          </a:p>
        </p:txBody>
      </p:sp>
    </p:spTree>
    <p:extLst>
      <p:ext uri="{BB962C8B-B14F-4D97-AF65-F5344CB8AC3E}">
        <p14:creationId xmlns:p14="http://schemas.microsoft.com/office/powerpoint/2010/main" val="361913722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23" name="Picture 2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bwMode="auto">
          <a:xfrm>
            <a:off x="457200"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sp>
        <p:nvSpPr>
          <p:cNvPr id="4" name="Rectangle 3"/>
          <p:cNvSpPr/>
          <p:nvPr/>
        </p:nvSpPr>
        <p:spPr bwMode="auto">
          <a:xfrm>
            <a:off x="457200"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2</a:t>
            </a:r>
          </a:p>
        </p:txBody>
      </p:sp>
      <p:sp>
        <p:nvSpPr>
          <p:cNvPr id="5" name="Rectangle 4"/>
          <p:cNvSpPr/>
          <p:nvPr/>
        </p:nvSpPr>
        <p:spPr bwMode="auto">
          <a:xfrm>
            <a:off x="457200"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3</a:t>
            </a:r>
          </a:p>
        </p:txBody>
      </p:sp>
      <p:sp>
        <p:nvSpPr>
          <p:cNvPr id="6" name="Rectangle 5"/>
          <p:cNvSpPr/>
          <p:nvPr/>
        </p:nvSpPr>
        <p:spPr bwMode="auto">
          <a:xfrm>
            <a:off x="457200"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4</a:t>
            </a:r>
          </a:p>
        </p:txBody>
      </p:sp>
      <p:sp>
        <p:nvSpPr>
          <p:cNvPr id="7" name="Rectangle 6"/>
          <p:cNvSpPr/>
          <p:nvPr/>
        </p:nvSpPr>
        <p:spPr bwMode="auto">
          <a:xfrm>
            <a:off x="457200"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5</a:t>
            </a:r>
          </a:p>
        </p:txBody>
      </p:sp>
      <p:sp>
        <p:nvSpPr>
          <p:cNvPr id="13" name="Rectangle 12"/>
          <p:cNvSpPr/>
          <p:nvPr/>
        </p:nvSpPr>
        <p:spPr bwMode="auto">
          <a:xfrm>
            <a:off x="1188720"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14" name="Rectangle 13"/>
          <p:cNvSpPr/>
          <p:nvPr/>
        </p:nvSpPr>
        <p:spPr bwMode="auto">
          <a:xfrm>
            <a:off x="1188720"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5" name="Rectangle 14"/>
          <p:cNvSpPr/>
          <p:nvPr/>
        </p:nvSpPr>
        <p:spPr bwMode="auto">
          <a:xfrm>
            <a:off x="1188720"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6" name="Rectangle 15"/>
          <p:cNvSpPr/>
          <p:nvPr/>
        </p:nvSpPr>
        <p:spPr bwMode="auto">
          <a:xfrm>
            <a:off x="1188720"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7" name="Rectangle 16"/>
          <p:cNvSpPr/>
          <p:nvPr/>
        </p:nvSpPr>
        <p:spPr bwMode="auto">
          <a:xfrm>
            <a:off x="1188720"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2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5" name="Rectangle 24"/>
          <p:cNvSpPr/>
          <p:nvPr/>
        </p:nvSpPr>
        <p:spPr bwMode="auto">
          <a:xfrm>
            <a:off x="6090916"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6</a:t>
            </a:r>
          </a:p>
        </p:txBody>
      </p:sp>
      <p:sp>
        <p:nvSpPr>
          <p:cNvPr id="26" name="Rectangle 25"/>
          <p:cNvSpPr/>
          <p:nvPr/>
        </p:nvSpPr>
        <p:spPr bwMode="auto">
          <a:xfrm>
            <a:off x="6090916"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7</a:t>
            </a:r>
          </a:p>
        </p:txBody>
      </p:sp>
      <p:sp>
        <p:nvSpPr>
          <p:cNvPr id="27" name="Rectangle 26"/>
          <p:cNvSpPr/>
          <p:nvPr/>
        </p:nvSpPr>
        <p:spPr bwMode="auto">
          <a:xfrm>
            <a:off x="6090916"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8</a:t>
            </a:r>
          </a:p>
        </p:txBody>
      </p:sp>
      <p:sp>
        <p:nvSpPr>
          <p:cNvPr id="28" name="Rectangle 27"/>
          <p:cNvSpPr/>
          <p:nvPr/>
        </p:nvSpPr>
        <p:spPr bwMode="auto">
          <a:xfrm>
            <a:off x="6090916"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9</a:t>
            </a:r>
          </a:p>
        </p:txBody>
      </p:sp>
      <p:sp>
        <p:nvSpPr>
          <p:cNvPr id="29" name="Rectangle 28"/>
          <p:cNvSpPr/>
          <p:nvPr/>
        </p:nvSpPr>
        <p:spPr bwMode="auto">
          <a:xfrm>
            <a:off x="6090916"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10</a:t>
            </a:r>
          </a:p>
        </p:txBody>
      </p:sp>
      <p:sp>
        <p:nvSpPr>
          <p:cNvPr id="30" name="Rectangle 29"/>
          <p:cNvSpPr/>
          <p:nvPr/>
        </p:nvSpPr>
        <p:spPr bwMode="auto">
          <a:xfrm>
            <a:off x="6822436"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31" name="Rectangle 30"/>
          <p:cNvSpPr/>
          <p:nvPr/>
        </p:nvSpPr>
        <p:spPr bwMode="auto">
          <a:xfrm>
            <a:off x="6822436"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2" name="Rectangle 31"/>
          <p:cNvSpPr/>
          <p:nvPr/>
        </p:nvSpPr>
        <p:spPr bwMode="auto">
          <a:xfrm>
            <a:off x="6822436"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3" name="Rectangle 32"/>
          <p:cNvSpPr/>
          <p:nvPr/>
        </p:nvSpPr>
        <p:spPr bwMode="auto">
          <a:xfrm>
            <a:off x="6822436"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4" name="Rectangle 33"/>
          <p:cNvSpPr/>
          <p:nvPr/>
        </p:nvSpPr>
        <p:spPr bwMode="auto">
          <a:xfrm>
            <a:off x="6822436"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grpSp>
        <p:nvGrpSpPr>
          <p:cNvPr id="47" name="Group 46"/>
          <p:cNvGrpSpPr/>
          <p:nvPr/>
        </p:nvGrpSpPr>
        <p:grpSpPr>
          <a:xfrm>
            <a:off x="394403" y="5938284"/>
            <a:ext cx="4727632" cy="325698"/>
            <a:chOff x="394403" y="5938284"/>
            <a:chExt cx="4727632" cy="325698"/>
          </a:xfrm>
        </p:grpSpPr>
        <p:sp>
          <p:nvSpPr>
            <p:cNvPr id="48" name="Rectangle 4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49" name="Picture 4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370421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ide Photo Right">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icture Placeholder 3"/>
          <p:cNvSpPr>
            <a:spLocks noGrp="1"/>
          </p:cNvSpPr>
          <p:nvPr>
            <p:ph type="pic" sz="quarter" idx="11"/>
          </p:nvPr>
        </p:nvSpPr>
        <p:spPr>
          <a:xfrm>
            <a:off x="6248400" y="0"/>
            <a:ext cx="5943600" cy="6414247"/>
          </a:xfrm>
        </p:spPr>
        <p:txBody>
          <a:bodyPr/>
          <a:lstStyle/>
          <a:p>
            <a:r>
              <a:rPr lang="en-US"/>
              <a:t>Click icon to add picture</a:t>
            </a:r>
          </a:p>
        </p:txBody>
      </p:sp>
      <p:sp>
        <p:nvSpPr>
          <p:cNvPr id="3"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 name="Text Placeholder 2"/>
          <p:cNvSpPr>
            <a:spLocks noGrp="1"/>
          </p:cNvSpPr>
          <p:nvPr>
            <p:ph type="body" sz="quarter" idx="10" hasCustomPrompt="1"/>
          </p:nvPr>
        </p:nvSpPr>
        <p:spPr>
          <a:xfrm>
            <a:off x="267683"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2292639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ide Photo Lef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icture Placeholder 3"/>
          <p:cNvSpPr>
            <a:spLocks noGrp="1"/>
          </p:cNvSpPr>
          <p:nvPr>
            <p:ph type="pic" sz="quarter" idx="11"/>
          </p:nvPr>
        </p:nvSpPr>
        <p:spPr>
          <a:xfrm>
            <a:off x="0" y="0"/>
            <a:ext cx="5943600" cy="6414247"/>
          </a:xfrm>
        </p:spPr>
        <p:txBody>
          <a:bodyPr/>
          <a:lstStyle/>
          <a:p>
            <a:r>
              <a:rPr lang="en-US"/>
              <a:t>Click icon to add picture</a:t>
            </a:r>
          </a:p>
        </p:txBody>
      </p:sp>
      <p:sp>
        <p:nvSpPr>
          <p:cNvPr id="5" name="Title 5"/>
          <p:cNvSpPr>
            <a:spLocks noGrp="1"/>
          </p:cNvSpPr>
          <p:nvPr>
            <p:ph type="title"/>
          </p:nvPr>
        </p:nvSpPr>
        <p:spPr>
          <a:xfrm>
            <a:off x="6320416"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6" name="Text Placeholder 2"/>
          <p:cNvSpPr>
            <a:spLocks noGrp="1"/>
          </p:cNvSpPr>
          <p:nvPr>
            <p:ph type="body" sz="quarter" idx="10" hasCustomPrompt="1"/>
          </p:nvPr>
        </p:nvSpPr>
        <p:spPr>
          <a:xfrm>
            <a:off x="6318859"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98350213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con List">
    <p:spTree>
      <p:nvGrpSpPr>
        <p:cNvPr id="1" name=""/>
        <p:cNvGrpSpPr/>
        <p:nvPr/>
      </p:nvGrpSpPr>
      <p:grpSpPr>
        <a:xfrm>
          <a:off x="0" y="0"/>
          <a:ext cx="0" cy="0"/>
          <a:chOff x="0" y="0"/>
          <a:chExt cx="0" cy="0"/>
        </a:xfrm>
      </p:grpSpPr>
      <p:pic>
        <p:nvPicPr>
          <p:cNvPr id="6" name="Picture 5"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3"/>
          <p:cNvSpPr>
            <a:spLocks noGrp="1"/>
          </p:cNvSpPr>
          <p:nvPr>
            <p:ph type="pic" sz="quarter" idx="11"/>
          </p:nvPr>
        </p:nvSpPr>
        <p:spPr>
          <a:xfrm>
            <a:off x="6248400" y="0"/>
            <a:ext cx="5943600" cy="6414247"/>
          </a:xfrm>
        </p:spPr>
        <p:txBody>
          <a:bodyPr/>
          <a:lstStyle/>
          <a:p>
            <a:r>
              <a:rPr lang="en-US"/>
              <a:t>Click icon to add picture</a:t>
            </a:r>
          </a:p>
        </p:txBody>
      </p:sp>
      <p:sp>
        <p:nvSpPr>
          <p:cNvPr id="4"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5" name="Text Placeholder 2"/>
          <p:cNvSpPr>
            <a:spLocks noGrp="1"/>
          </p:cNvSpPr>
          <p:nvPr>
            <p:ph type="body" sz="quarter" idx="10" hasCustomPrompt="1"/>
          </p:nvPr>
        </p:nvSpPr>
        <p:spPr>
          <a:xfrm>
            <a:off x="267683" y="1084505"/>
            <a:ext cx="5493355" cy="94692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
        <p:nvSpPr>
          <p:cNvPr id="7" name="Text Placeholder 2"/>
          <p:cNvSpPr>
            <a:spLocks noGrp="1"/>
          </p:cNvSpPr>
          <p:nvPr>
            <p:ph type="body" sz="quarter" idx="12" hasCustomPrompt="1"/>
          </p:nvPr>
        </p:nvSpPr>
        <p:spPr>
          <a:xfrm>
            <a:off x="267683" y="2926751"/>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8" name="cloud">
            <a:extLst>
              <a:ext uri="{FF2B5EF4-FFF2-40B4-BE49-F238E27FC236}">
                <a16:creationId xmlns:a16="http://schemas.microsoft.com/office/drawing/2014/main" id="{9E29AF18-9A42-483A-921D-C3A5B3D9CD3E}"/>
              </a:ext>
            </a:extLst>
          </p:cNvPr>
          <p:cNvSpPr>
            <a:spLocks noChangeAspect="1"/>
          </p:cNvSpPr>
          <p:nvPr/>
        </p:nvSpPr>
        <p:spPr bwMode="auto">
          <a:xfrm>
            <a:off x="484086" y="299313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Text Placeholder 2"/>
          <p:cNvSpPr>
            <a:spLocks noGrp="1"/>
          </p:cNvSpPr>
          <p:nvPr>
            <p:ph type="body" sz="quarter" idx="13" hasCustomPrompt="1"/>
          </p:nvPr>
        </p:nvSpPr>
        <p:spPr>
          <a:xfrm>
            <a:off x="267683" y="3841150"/>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1" name="Text Placeholder 2"/>
          <p:cNvSpPr>
            <a:spLocks noGrp="1"/>
          </p:cNvSpPr>
          <p:nvPr>
            <p:ph type="body" sz="quarter" idx="14" hasCustomPrompt="1"/>
          </p:nvPr>
        </p:nvSpPr>
        <p:spPr>
          <a:xfrm>
            <a:off x="267683" y="4742103"/>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2" name="binary">
            <a:extLst>
              <a:ext uri="{FF2B5EF4-FFF2-40B4-BE49-F238E27FC236}">
                <a16:creationId xmlns:a16="http://schemas.microsoft.com/office/drawing/2014/main" id="{3570C9EE-A8F1-4C55-ABDC-DF5147E52CFD}"/>
              </a:ext>
            </a:extLst>
          </p:cNvPr>
          <p:cNvSpPr>
            <a:spLocks noChangeAspect="1" noEditPoints="1"/>
          </p:cNvSpPr>
          <p:nvPr/>
        </p:nvSpPr>
        <p:spPr bwMode="auto">
          <a:xfrm>
            <a:off x="544522" y="3896381"/>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bot_3">
            <a:extLst>
              <a:ext uri="{FF2B5EF4-FFF2-40B4-BE49-F238E27FC236}">
                <a16:creationId xmlns:a16="http://schemas.microsoft.com/office/drawing/2014/main" id="{9156286E-D693-4AE0-90E2-A212223D33F8}"/>
              </a:ext>
            </a:extLst>
          </p:cNvPr>
          <p:cNvSpPr>
            <a:spLocks noChangeAspect="1" noEditPoints="1"/>
          </p:cNvSpPr>
          <p:nvPr/>
        </p:nvSpPr>
        <p:spPr bwMode="auto">
          <a:xfrm>
            <a:off x="457200" y="4787220"/>
            <a:ext cx="509767" cy="36576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p:cNvGrpSpPr/>
          <p:nvPr/>
        </p:nvGrpSpPr>
        <p:grpSpPr>
          <a:xfrm>
            <a:off x="394403" y="5938284"/>
            <a:ext cx="4727632" cy="325698"/>
            <a:chOff x="394403" y="5938284"/>
            <a:chExt cx="4727632" cy="325698"/>
          </a:xfrm>
        </p:grpSpPr>
        <p:sp>
          <p:nvSpPr>
            <p:cNvPr id="27" name="Rectangle 26"/>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8" name="Picture 27"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6947052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exagon Grid">
    <p:spTree>
      <p:nvGrpSpPr>
        <p:cNvPr id="1" name=""/>
        <p:cNvGrpSpPr/>
        <p:nvPr/>
      </p:nvGrpSpPr>
      <p:grpSpPr>
        <a:xfrm>
          <a:off x="0" y="0"/>
          <a:ext cx="0" cy="0"/>
          <a:chOff x="0" y="0"/>
          <a:chExt cx="0" cy="0"/>
        </a:xfrm>
      </p:grpSpPr>
      <p:pic>
        <p:nvPicPr>
          <p:cNvPr id="12" name="Picture 11"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pSp>
        <p:nvGrpSpPr>
          <p:cNvPr id="33" name="Group 32"/>
          <p:cNvGrpSpPr/>
          <p:nvPr/>
        </p:nvGrpSpPr>
        <p:grpSpPr>
          <a:xfrm>
            <a:off x="462900" y="1233801"/>
            <a:ext cx="11236042" cy="4938399"/>
            <a:chOff x="462899" y="1206907"/>
            <a:chExt cx="11370513" cy="4939901"/>
          </a:xfrm>
        </p:grpSpPr>
        <p:sp>
          <p:nvSpPr>
            <p:cNvPr id="15" name="Hexagon 14"/>
            <p:cNvSpPr/>
            <p:nvPr userDrawn="1"/>
          </p:nvSpPr>
          <p:spPr bwMode="auto">
            <a:xfrm>
              <a:off x="462899" y="2215436"/>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p:cNvSpPr/>
            <p:nvPr userDrawn="1"/>
          </p:nvSpPr>
          <p:spPr bwMode="auto">
            <a:xfrm>
              <a:off x="2298790"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p:cNvSpPr/>
            <p:nvPr userDrawn="1"/>
          </p:nvSpPr>
          <p:spPr bwMode="auto">
            <a:xfrm>
              <a:off x="411427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p:cNvSpPr/>
            <p:nvPr userDrawn="1"/>
          </p:nvSpPr>
          <p:spPr bwMode="auto">
            <a:xfrm>
              <a:off x="593672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userDrawn="1"/>
          </p:nvSpPr>
          <p:spPr bwMode="auto">
            <a:xfrm>
              <a:off x="775916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userDrawn="1"/>
          </p:nvSpPr>
          <p:spPr bwMode="auto">
            <a:xfrm>
              <a:off x="958161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userDrawn="1"/>
          </p:nvSpPr>
          <p:spPr bwMode="auto">
            <a:xfrm>
              <a:off x="2291699"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userDrawn="1"/>
          </p:nvSpPr>
          <p:spPr bwMode="auto">
            <a:xfrm>
              <a:off x="41070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userDrawn="1"/>
          </p:nvSpPr>
          <p:spPr bwMode="auto">
            <a:xfrm>
              <a:off x="5935852"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userDrawn="1"/>
          </p:nvSpPr>
          <p:spPr bwMode="auto">
            <a:xfrm>
              <a:off x="77646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394403" y="5938284"/>
            <a:ext cx="4727632" cy="325698"/>
            <a:chOff x="394403" y="5938284"/>
            <a:chExt cx="4727632" cy="325698"/>
          </a:xfrm>
        </p:grpSpPr>
        <p:sp>
          <p:nvSpPr>
            <p:cNvPr id="39" name="Rectangle 3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40" name="Picture 3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2592562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7" name="Picture 6"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01565"/>
            <a:ext cx="5557834" cy="1354944"/>
          </a:xfrm>
        </p:spPr>
        <p:txBody>
          <a:bodyPr wrap="square">
            <a:spAutoFit/>
          </a:bodyPr>
          <a:lstStyle>
            <a:lvl1pPr marL="0" indent="0">
              <a:spcBef>
                <a:spcPts val="1200"/>
              </a:spcBef>
              <a:buClr>
                <a:schemeClr val="tx1"/>
              </a:buClr>
              <a:buFont typeface="Wingdings" panose="05000000000000000000" pitchFamily="2" charset="2"/>
              <a:buNone/>
              <a:defRPr sz="1765" b="0">
                <a:latin typeface="+mn-lt"/>
              </a:defRPr>
            </a:lvl1pPr>
            <a:lvl2pPr marL="250553" indent="0">
              <a:buFont typeface="Wingdings" panose="05000000000000000000" pitchFamily="2" charset="2"/>
              <a:buNone/>
              <a:defRPr sz="1372" b="0"/>
            </a:lvl2pPr>
            <a:lvl3pPr marL="441968" indent="0">
              <a:buFont typeface="Wingdings" panose="05000000000000000000" pitchFamily="2" charset="2"/>
              <a:buNone/>
              <a:tabLst/>
              <a:defRPr sz="1372" b="0"/>
            </a:lvl3pPr>
            <a:lvl4pPr marL="639608" indent="0">
              <a:buFont typeface="Wingdings" panose="05000000000000000000" pitchFamily="2" charset="2"/>
              <a:buNone/>
              <a:defRPr sz="1372" b="0"/>
            </a:lvl4pPr>
            <a:lvl5pPr marL="837250"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68263" y="1101565"/>
            <a:ext cx="5557834" cy="1789491"/>
          </a:xfrm>
        </p:spPr>
        <p:txBody>
          <a:bodyPr wrap="square">
            <a:spAutoFit/>
          </a:bodyPr>
          <a:lstStyle>
            <a:lvl1pPr marL="0" indent="0">
              <a:spcBef>
                <a:spcPts val="1200"/>
              </a:spcBef>
              <a:buClr>
                <a:schemeClr val="tx1"/>
              </a:buClr>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pSp>
        <p:nvGrpSpPr>
          <p:cNvPr id="20" name="Group 19"/>
          <p:cNvGrpSpPr/>
          <p:nvPr/>
        </p:nvGrpSpPr>
        <p:grpSpPr>
          <a:xfrm>
            <a:off x="394403" y="5938284"/>
            <a:ext cx="4727632" cy="325698"/>
            <a:chOff x="394403" y="5938284"/>
            <a:chExt cx="4727632" cy="325698"/>
          </a:xfrm>
        </p:grpSpPr>
        <p:sp>
          <p:nvSpPr>
            <p:cNvPr id="21" name="Rectangle 20"/>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2" name="Picture 21"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08331056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00BCF3"/>
        </a:solidFill>
        <a:effectLst/>
      </p:bgPr>
    </p:bg>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
        <p:nvSpPr>
          <p:cNvPr id="8" name="TextBox 7">
            <a:extLst>
              <a:ext uri="{FF2B5EF4-FFF2-40B4-BE49-F238E27FC236}">
                <a16:creationId xmlns:a16="http://schemas.microsoft.com/office/drawing/2014/main" id="{52AEFEF5-D73B-4603-930A-6E5E0CAD09A2}"/>
              </a:ext>
            </a:extLst>
          </p:cNvPr>
          <p:cNvSpPr txBox="1"/>
          <p:nvPr/>
        </p:nvSpPr>
        <p:spPr>
          <a:xfrm>
            <a:off x="11014974" y="6419337"/>
            <a:ext cx="1254189" cy="433965"/>
          </a:xfrm>
          <a:prstGeom prst="rect">
            <a:avLst/>
          </a:prstGeom>
          <a:noFill/>
        </p:spPr>
        <p:txBody>
          <a:bodyPr wrap="none" lIns="182880" tIns="146304" rIns="182880" bIns="146304" rtlCol="0">
            <a:spAutoFit/>
          </a:bodyPr>
          <a:lstStyle/>
          <a:p>
            <a:pPr>
              <a:lnSpc>
                <a:spcPct val="90000"/>
              </a:lnSpc>
              <a:spcAft>
                <a:spcPts val="600"/>
              </a:spcAft>
            </a:pPr>
            <a:r>
              <a:rPr lang="en-GB" sz="1000" dirty="0">
                <a:solidFill>
                  <a:schemeClr val="bg2"/>
                </a:solidFill>
              </a:rPr>
              <a:t>@egrootenboer</a:t>
            </a:r>
            <a:endParaRPr lang="nl-NL" sz="1000" dirty="0" err="1">
              <a:solidFill>
                <a:schemeClr val="bg2"/>
              </a:solidFill>
            </a:endParaRPr>
          </a:p>
        </p:txBody>
      </p:sp>
    </p:spTree>
    <p:extLst>
      <p:ext uri="{BB962C8B-B14F-4D97-AF65-F5344CB8AC3E}">
        <p14:creationId xmlns:p14="http://schemas.microsoft.com/office/powerpoint/2010/main" val="10479316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60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64432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8426705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5" name="Picture 4"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2"/>
          <p:cNvSpPr>
            <a:spLocks noGrp="1"/>
          </p:cNvSpPr>
          <p:nvPr>
            <p:ph type="body" sz="quarter" idx="10" hasCustomPrompt="1"/>
          </p:nvPr>
        </p:nvSpPr>
        <p:spPr>
          <a:xfrm>
            <a:off x="294577" y="1071059"/>
            <a:ext cx="11655078" cy="974626"/>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371391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269302" y="2339875"/>
            <a:ext cx="8964185" cy="958909"/>
          </a:xfrm>
          <a:noFill/>
        </p:spPr>
        <p:txBody>
          <a:bodyPr lIns="146304" tIns="91440" rIns="146304" bIns="91440" anchor="t" anchorCtr="0"/>
          <a:lstStyle>
            <a:lvl1pPr>
              <a:defRPr sz="5294" spc="-98" baseline="0">
                <a:solidFill>
                  <a:srgbClr val="00B0F0"/>
                </a:solidFill>
              </a:defRPr>
            </a:lvl1pPr>
          </a:lstStyle>
          <a:p>
            <a:r>
              <a:rPr lang="en-US"/>
              <a:t>Demo Title</a:t>
            </a:r>
          </a:p>
        </p:txBody>
      </p:sp>
      <p:sp>
        <p:nvSpPr>
          <p:cNvPr id="5" name="Text Placeholder 2"/>
          <p:cNvSpPr>
            <a:spLocks noGrp="1"/>
          </p:cNvSpPr>
          <p:nvPr>
            <p:ph type="body" sz="quarter" idx="10" hasCustomPrompt="1"/>
          </p:nvPr>
        </p:nvSpPr>
        <p:spPr>
          <a:xfrm>
            <a:off x="294577" y="3490168"/>
            <a:ext cx="11569474" cy="572464"/>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Demo description</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81741727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de Slide">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5" name="Text Placeholder 4"/>
          <p:cNvSpPr>
            <a:spLocks noGrp="1"/>
          </p:cNvSpPr>
          <p:nvPr>
            <p:ph type="body" sz="quarter" idx="10" hasCustomPrompt="1"/>
          </p:nvPr>
        </p:nvSpPr>
        <p:spPr>
          <a:xfrm>
            <a:off x="319460" y="1222838"/>
            <a:ext cx="11544589" cy="3431895"/>
          </a:xfrm>
        </p:spPr>
        <p:txBody>
          <a:bodyPr/>
          <a:lstStyle>
            <a:lvl1pPr marL="0" indent="0">
              <a:spcAft>
                <a:spcPts val="1000"/>
              </a:spcAft>
              <a:buNone/>
              <a:defRPr sz="1600" b="0" i="0">
                <a:latin typeface="Consolas" charset="0"/>
                <a:ea typeface="Consolas" charset="0"/>
                <a:cs typeface="Consolas" charset="0"/>
              </a:defRPr>
            </a:lvl1pPr>
            <a:lvl2pPr marL="509846" indent="-285750">
              <a:spcAft>
                <a:spcPts val="1000"/>
              </a:spcAft>
              <a:buFont typeface="Arial" charset="0"/>
              <a:buChar char="•"/>
              <a:defRPr sz="1600" b="0" i="0">
                <a:latin typeface="Consolas" charset="0"/>
                <a:ea typeface="Consolas" charset="0"/>
                <a:cs typeface="Consolas" charset="0"/>
              </a:defRPr>
            </a:lvl2pPr>
          </a:lstStyle>
          <a:p>
            <a:r>
              <a:rPr lang="en-US"/>
              <a:t>This slide layout uses Consolas</a:t>
            </a:r>
          </a:p>
          <a:p>
            <a:r>
              <a:rPr lang="en-US" b="1"/>
              <a:t>Tips:</a:t>
            </a:r>
          </a:p>
          <a:p>
            <a:r>
              <a:rPr lang="en-US"/>
              <a:t>Copy and paste from Visual Studio, keeping formatting, to include color coding</a:t>
            </a:r>
          </a:p>
          <a:p>
            <a:r>
              <a:rPr lang="en-US"/>
              <a:t>To disable reformatting of quotes - " and '</a:t>
            </a:r>
          </a:p>
          <a:p>
            <a:pPr lvl="1"/>
            <a:r>
              <a:rPr lang="en-US"/>
              <a:t>In PowerPoint, click </a:t>
            </a:r>
            <a:r>
              <a:rPr lang="en-US" b="1"/>
              <a:t>File</a:t>
            </a:r>
            <a:r>
              <a:rPr lang="en-US"/>
              <a:t> &gt; </a:t>
            </a:r>
            <a:r>
              <a:rPr lang="en-US" b="1"/>
              <a:t>Options</a:t>
            </a:r>
          </a:p>
          <a:p>
            <a:pPr lvl="1"/>
            <a:r>
              <a:rPr lang="en-US"/>
              <a:t>Choose </a:t>
            </a:r>
            <a:r>
              <a:rPr lang="en-US" b="1"/>
              <a:t>Proofing</a:t>
            </a:r>
            <a:r>
              <a:rPr lang="en-US"/>
              <a:t> &gt; </a:t>
            </a:r>
            <a:r>
              <a:rPr lang="en-US" b="1"/>
              <a:t>Autocorrect Options</a:t>
            </a:r>
          </a:p>
          <a:p>
            <a:pPr lvl="1"/>
            <a:r>
              <a:rPr lang="en-US"/>
              <a:t>Remove the check from </a:t>
            </a:r>
            <a:r>
              <a:rPr lang="en-US" b="1"/>
              <a:t>"Straight quotes" with "Smart quotes"</a:t>
            </a:r>
          </a:p>
          <a:p>
            <a:r>
              <a:rPr lang="en-US"/>
              <a:t>Consider using </a:t>
            </a:r>
            <a:r>
              <a:rPr lang="en-US" b="1"/>
              <a:t>Code Presenter Pro</a:t>
            </a:r>
            <a:r>
              <a:rPr lang="en-US"/>
              <a:t> from the Office Store</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18374638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ircle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aphicFrame>
        <p:nvGraphicFramePr>
          <p:cNvPr id="5" name="Chart 4"/>
          <p:cNvGraphicFramePr/>
          <p:nvPr>
            <p:extLst>
              <p:ext uri="{D42A27DB-BD31-4B8C-83A1-F6EECF244321}">
                <p14:modId xmlns:p14="http://schemas.microsoft.com/office/powerpoint/2010/main" val="976884000"/>
              </p:ext>
            </p:extLst>
          </p:nvPr>
        </p:nvGraphicFramePr>
        <p:xfrm>
          <a:off x="306209" y="2214946"/>
          <a:ext cx="2743199" cy="31311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p:extLst>
              <p:ext uri="{D42A27DB-BD31-4B8C-83A1-F6EECF244321}">
                <p14:modId xmlns:p14="http://schemas.microsoft.com/office/powerpoint/2010/main" val="2693806157"/>
              </p:ext>
            </p:extLst>
          </p:nvPr>
        </p:nvGraphicFramePr>
        <p:xfrm>
          <a:off x="3252488" y="2214946"/>
          <a:ext cx="2743199" cy="31311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p:extLst>
              <p:ext uri="{D42A27DB-BD31-4B8C-83A1-F6EECF244321}">
                <p14:modId xmlns:p14="http://schemas.microsoft.com/office/powerpoint/2010/main" val="659683429"/>
              </p:ext>
            </p:extLst>
          </p:nvPr>
        </p:nvGraphicFramePr>
        <p:xfrm>
          <a:off x="9074552" y="2214946"/>
          <a:ext cx="2743199" cy="31311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p:nvPr>
            <p:extLst>
              <p:ext uri="{D42A27DB-BD31-4B8C-83A1-F6EECF244321}">
                <p14:modId xmlns:p14="http://schemas.microsoft.com/office/powerpoint/2010/main" val="3366754951"/>
              </p:ext>
            </p:extLst>
          </p:nvPr>
        </p:nvGraphicFramePr>
        <p:xfrm>
          <a:off x="6169307" y="2214946"/>
          <a:ext cx="2743199" cy="3131155"/>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 Placeholder 2"/>
          <p:cNvSpPr>
            <a:spLocks noGrp="1"/>
          </p:cNvSpPr>
          <p:nvPr>
            <p:ph type="body" sz="quarter" idx="10" hasCustomPrompt="1"/>
          </p:nvPr>
        </p:nvSpPr>
        <p:spPr>
          <a:xfrm>
            <a:off x="1179699"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0" name="Text Placeholder 2"/>
          <p:cNvSpPr>
            <a:spLocks noGrp="1"/>
          </p:cNvSpPr>
          <p:nvPr>
            <p:ph type="body" sz="quarter" idx="11" hasCustomPrompt="1"/>
          </p:nvPr>
        </p:nvSpPr>
        <p:spPr>
          <a:xfrm>
            <a:off x="414281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1" name="Text Placeholder 2"/>
          <p:cNvSpPr>
            <a:spLocks noGrp="1"/>
          </p:cNvSpPr>
          <p:nvPr>
            <p:ph type="body" sz="quarter" idx="12" hasCustomPrompt="1"/>
          </p:nvPr>
        </p:nvSpPr>
        <p:spPr>
          <a:xfrm>
            <a:off x="703648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2" name="Text Placeholder 2"/>
          <p:cNvSpPr>
            <a:spLocks noGrp="1"/>
          </p:cNvSpPr>
          <p:nvPr>
            <p:ph type="body" sz="quarter" idx="13" hasCustomPrompt="1"/>
          </p:nvPr>
        </p:nvSpPr>
        <p:spPr>
          <a:xfrm>
            <a:off x="997645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3" name="TextBox 12"/>
          <p:cNvSpPr txBox="1"/>
          <p:nvPr/>
        </p:nvSpPr>
        <p:spPr>
          <a:xfrm>
            <a:off x="474562"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01</a:t>
            </a:r>
          </a:p>
        </p:txBody>
      </p:sp>
      <p:sp>
        <p:nvSpPr>
          <p:cNvPr id="14" name="TextBox 13"/>
          <p:cNvSpPr txBox="1"/>
          <p:nvPr/>
        </p:nvSpPr>
        <p:spPr>
          <a:xfrm>
            <a:off x="3414531"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02</a:t>
            </a:r>
          </a:p>
        </p:txBody>
      </p:sp>
      <p:sp>
        <p:nvSpPr>
          <p:cNvPr id="15" name="TextBox 14"/>
          <p:cNvSpPr txBox="1"/>
          <p:nvPr/>
        </p:nvSpPr>
        <p:spPr>
          <a:xfrm>
            <a:off x="6366074"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03</a:t>
            </a:r>
          </a:p>
        </p:txBody>
      </p:sp>
      <p:sp>
        <p:nvSpPr>
          <p:cNvPr id="16" name="TextBox 15"/>
          <p:cNvSpPr txBox="1"/>
          <p:nvPr/>
        </p:nvSpPr>
        <p:spPr>
          <a:xfrm>
            <a:off x="9236597"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04</a:t>
            </a:r>
          </a:p>
        </p:txBody>
      </p:sp>
      <p:grpSp>
        <p:nvGrpSpPr>
          <p:cNvPr id="29" name="Group 28"/>
          <p:cNvGrpSpPr/>
          <p:nvPr/>
        </p:nvGrpSpPr>
        <p:grpSpPr>
          <a:xfrm>
            <a:off x="394403" y="5938284"/>
            <a:ext cx="4727632" cy="325698"/>
            <a:chOff x="394403" y="5938284"/>
            <a:chExt cx="4727632" cy="325698"/>
          </a:xfrm>
        </p:grpSpPr>
        <p:sp>
          <p:nvSpPr>
            <p:cNvPr id="30" name="Rectangle 2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31" name="Picture 3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02436374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ar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4071266"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5" name="Text Placeholder 2"/>
          <p:cNvSpPr>
            <a:spLocks noGrp="1"/>
          </p:cNvSpPr>
          <p:nvPr>
            <p:ph type="body" sz="quarter" idx="10" hasCustomPrompt="1"/>
          </p:nvPr>
        </p:nvSpPr>
        <p:spPr>
          <a:xfrm>
            <a:off x="267683" y="1084506"/>
            <a:ext cx="4072824"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aphicFrame>
        <p:nvGraphicFramePr>
          <p:cNvPr id="6" name="Chart 5"/>
          <p:cNvGraphicFramePr/>
          <p:nvPr>
            <p:extLst>
              <p:ext uri="{D42A27DB-BD31-4B8C-83A1-F6EECF244321}">
                <p14:modId xmlns:p14="http://schemas.microsoft.com/office/powerpoint/2010/main" val="2949239493"/>
              </p:ext>
            </p:extLst>
          </p:nvPr>
        </p:nvGraphicFramePr>
        <p:xfrm>
          <a:off x="4566856" y="729205"/>
          <a:ext cx="7349763" cy="4899842"/>
        </p:xfrm>
        <a:graphic>
          <a:graphicData uri="http://schemas.openxmlformats.org/drawingml/2006/chart">
            <c:chart xmlns:c="http://schemas.openxmlformats.org/drawingml/2006/chart" xmlns:r="http://schemas.openxmlformats.org/officeDocument/2006/relationships" r:id="rId3"/>
          </a:graphicData>
        </a:graphic>
      </p:graphicFrame>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4712146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Boxe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6" name="Rectangle 5"/>
          <p:cNvSpPr/>
          <p:nvPr/>
        </p:nvSpPr>
        <p:spPr bwMode="auto">
          <a:xfrm>
            <a:off x="457200"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330422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15125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99828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457200"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330422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615125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899828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p:nvGrpSpPr>
        <p:grpSpPr>
          <a:xfrm>
            <a:off x="394403" y="5938284"/>
            <a:ext cx="4727632" cy="325698"/>
            <a:chOff x="394403" y="5938284"/>
            <a:chExt cx="4727632" cy="325698"/>
          </a:xfrm>
        </p:grpSpPr>
        <p:sp>
          <p:nvSpPr>
            <p:cNvPr id="28" name="Rectangle 2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9" name="Picture 2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9277349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59112876"/>
              </p:ext>
            </p:extLst>
          </p:nvPr>
        </p:nvGraphicFramePr>
        <p:xfrm>
          <a:off x="457200" y="1351677"/>
          <a:ext cx="11335870" cy="4269193"/>
        </p:xfrm>
        <a:graphic>
          <a:graphicData uri="http://schemas.openxmlformats.org/drawingml/2006/table">
            <a:tbl>
              <a:tblPr firstRow="1" bandRow="1">
                <a:tableStyleId>{5C22544A-7EE6-4342-B048-85BDC9FD1C3A}</a:tableStyleId>
              </a:tblPr>
              <a:tblGrid>
                <a:gridCol w="1619410">
                  <a:extLst>
                    <a:ext uri="{9D8B030D-6E8A-4147-A177-3AD203B41FA5}">
                      <a16:colId xmlns:a16="http://schemas.microsoft.com/office/drawing/2014/main" val="20000"/>
                    </a:ext>
                  </a:extLst>
                </a:gridCol>
                <a:gridCol w="1619410">
                  <a:extLst>
                    <a:ext uri="{9D8B030D-6E8A-4147-A177-3AD203B41FA5}">
                      <a16:colId xmlns:a16="http://schemas.microsoft.com/office/drawing/2014/main" val="20001"/>
                    </a:ext>
                  </a:extLst>
                </a:gridCol>
                <a:gridCol w="1619410">
                  <a:extLst>
                    <a:ext uri="{9D8B030D-6E8A-4147-A177-3AD203B41FA5}">
                      <a16:colId xmlns:a16="http://schemas.microsoft.com/office/drawing/2014/main" val="20002"/>
                    </a:ext>
                  </a:extLst>
                </a:gridCol>
                <a:gridCol w="1619410">
                  <a:extLst>
                    <a:ext uri="{9D8B030D-6E8A-4147-A177-3AD203B41FA5}">
                      <a16:colId xmlns:a16="http://schemas.microsoft.com/office/drawing/2014/main" val="20003"/>
                    </a:ext>
                  </a:extLst>
                </a:gridCol>
                <a:gridCol w="1619410">
                  <a:extLst>
                    <a:ext uri="{9D8B030D-6E8A-4147-A177-3AD203B41FA5}">
                      <a16:colId xmlns:a16="http://schemas.microsoft.com/office/drawing/2014/main" val="20004"/>
                    </a:ext>
                  </a:extLst>
                </a:gridCol>
                <a:gridCol w="1619410">
                  <a:extLst>
                    <a:ext uri="{9D8B030D-6E8A-4147-A177-3AD203B41FA5}">
                      <a16:colId xmlns:a16="http://schemas.microsoft.com/office/drawing/2014/main" val="20005"/>
                    </a:ext>
                  </a:extLst>
                </a:gridCol>
                <a:gridCol w="1619410">
                  <a:extLst>
                    <a:ext uri="{9D8B030D-6E8A-4147-A177-3AD203B41FA5}">
                      <a16:colId xmlns:a16="http://schemas.microsoft.com/office/drawing/2014/main" val="20006"/>
                    </a:ext>
                  </a:extLst>
                </a:gridCol>
              </a:tblGrid>
              <a:tr h="651935">
                <a:tc>
                  <a:txBody>
                    <a:bodyPr/>
                    <a:lstStyle/>
                    <a:p>
                      <a:pPr algn="ctr"/>
                      <a:r>
                        <a:rPr lang="en-US" sz="1400" b="1" i="0">
                          <a:latin typeface="Segoe UI Semibold" charset="0"/>
                          <a:ea typeface="Segoe UI Semibold" charset="0"/>
                          <a:cs typeface="Segoe UI Semibold" charset="0"/>
                        </a:rPr>
                        <a:t>Column 1</a:t>
                      </a:r>
                    </a:p>
                  </a:txBody>
                  <a:tcPr anchor="ctr">
                    <a:lnL w="12700" cmpd="sng">
                      <a:noFill/>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2</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3</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4</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5</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6</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7</a:t>
                      </a:r>
                    </a:p>
                  </a:txBody>
                  <a:tcPr anchor="ctr">
                    <a:lnL w="3175"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753035">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26141">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97797214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655" t="17120" r="40091"/>
          <a:stretch/>
        </p:blipFill>
        <p:spPr>
          <a:xfrm>
            <a:off x="972672" y="1869141"/>
            <a:ext cx="2563906" cy="2563906"/>
          </a:xfrm>
          <a:prstGeom prst="ellipse">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2234" t="24138" r="34165" b="10462"/>
          <a:stretch/>
        </p:blipFill>
        <p:spPr>
          <a:xfrm>
            <a:off x="4782672" y="1860178"/>
            <a:ext cx="2613210" cy="2613210"/>
          </a:xfrm>
          <a:prstGeom prst="ellipse">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2858" t="6764" r="24985"/>
          <a:stretch/>
        </p:blipFill>
        <p:spPr>
          <a:xfrm>
            <a:off x="8583707" y="1855694"/>
            <a:ext cx="2608730" cy="2608730"/>
          </a:xfrm>
          <a:prstGeom prst="ellipse">
            <a:avLst/>
          </a:prstGeom>
        </p:spPr>
      </p:pic>
      <p:grpSp>
        <p:nvGrpSpPr>
          <p:cNvPr id="22" name="Group 21"/>
          <p:cNvGrpSpPr/>
          <p:nvPr/>
        </p:nvGrpSpPr>
        <p:grpSpPr>
          <a:xfrm>
            <a:off x="394403" y="5938284"/>
            <a:ext cx="4727632" cy="325698"/>
            <a:chOff x="394403" y="5938284"/>
            <a:chExt cx="4727632" cy="325698"/>
          </a:xfrm>
        </p:grpSpPr>
        <p:sp>
          <p:nvSpPr>
            <p:cNvPr id="23" name="Rectangle 2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4" name="Picture 2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54710311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3942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With Ima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1046" t="11707" r="-5393" b="3946"/>
          <a:stretch/>
        </p:blipFill>
        <p:spPr>
          <a:xfrm flipH="1">
            <a:off x="1905000" y="0"/>
            <a:ext cx="10287000"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4342"/>
          <a:stretch/>
        </p:blipFill>
        <p:spPr>
          <a:xfrm>
            <a:off x="0" y="0"/>
            <a:ext cx="11662611" cy="6858000"/>
          </a:xfrm>
          <a:prstGeom prst="rect">
            <a:avLst/>
          </a:prstGeom>
        </p:spPr>
      </p:pic>
      <p:sp>
        <p:nvSpPr>
          <p:cNvPr id="4" name="Title 1"/>
          <p:cNvSpPr>
            <a:spLocks noGrp="1"/>
          </p:cNvSpPr>
          <p:nvPr>
            <p:ph type="title" hasCustomPrompt="1"/>
          </p:nvPr>
        </p:nvSpPr>
        <p:spPr>
          <a:xfrm>
            <a:off x="269239" y="2084172"/>
            <a:ext cx="7928277" cy="724246"/>
          </a:xfrm>
          <a:noFill/>
        </p:spPr>
        <p:txBody>
          <a:bodyPr wrap="square"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227736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1692"/>
            <a:ext cx="1454257" cy="304828"/>
          </a:xfrm>
          <a:prstGeom prst="rect">
            <a:avLst/>
          </a:prstGeom>
        </p:spPr>
      </p:pic>
      <p:sp>
        <p:nvSpPr>
          <p:cNvPr id="4" name="Text Box 3">
            <a:extLst>
              <a:ext uri="{FF2B5EF4-FFF2-40B4-BE49-F238E27FC236}">
                <a16:creationId xmlns:a16="http://schemas.microsoft.com/office/drawing/2014/main" id="{C9322EAC-2259-4221-9C80-BC5251A3775B}"/>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C7F1D913-BB7F-4D2A-A9BF-21F9EB33B2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752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D889E-D73D-4C6C-8807-D476F23E6313}"/>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A01CB847-4A55-4E79-9EE6-558BED18C4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71DD1575-C541-4708-B3BC-D7BCF96527B8}"/>
              </a:ext>
            </a:extLst>
          </p:cNvPr>
          <p:cNvSpPr>
            <a:spLocks noGrp="1"/>
          </p:cNvSpPr>
          <p:nvPr>
            <p:ph type="dt" sz="half" idx="10"/>
          </p:nvPr>
        </p:nvSpPr>
        <p:spPr/>
        <p:txBody>
          <a:bodyPr/>
          <a:lstStyle/>
          <a:p>
            <a:fld id="{C0877241-0013-4425-825A-EAC821283F2A}" type="datetimeFigureOut">
              <a:rPr lang="nl-NL" smtClean="0"/>
              <a:t>19-4-2021</a:t>
            </a:fld>
            <a:endParaRPr lang="nl-NL"/>
          </a:p>
        </p:txBody>
      </p:sp>
      <p:sp>
        <p:nvSpPr>
          <p:cNvPr id="5" name="Footer Placeholder 4">
            <a:extLst>
              <a:ext uri="{FF2B5EF4-FFF2-40B4-BE49-F238E27FC236}">
                <a16:creationId xmlns:a16="http://schemas.microsoft.com/office/drawing/2014/main" id="{CC75A490-5515-45EE-96D1-48A286D7CE0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B954EC54-1798-4B2A-869C-8DE2E83E7C17}"/>
              </a:ext>
            </a:extLst>
          </p:cNvPr>
          <p:cNvSpPr>
            <a:spLocks noGrp="1"/>
          </p:cNvSpPr>
          <p:nvPr>
            <p:ph type="sldNum" sz="quarter" idx="12"/>
          </p:nvPr>
        </p:nvSpPr>
        <p:spPr/>
        <p:txBody>
          <a:bodyPr/>
          <a:lstStyle/>
          <a:p>
            <a:fld id="{86BE1A5B-094F-4B7F-8DC5-B29F26EF1511}" type="slidenum">
              <a:rPr lang="nl-NL" smtClean="0"/>
              <a:t>‹#›</a:t>
            </a:fld>
            <a:endParaRPr lang="nl-NL"/>
          </a:p>
        </p:txBody>
      </p:sp>
    </p:spTree>
    <p:extLst>
      <p:ext uri="{BB962C8B-B14F-4D97-AF65-F5344CB8AC3E}">
        <p14:creationId xmlns:p14="http://schemas.microsoft.com/office/powerpoint/2010/main" val="25273605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3501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8616180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4402698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960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vert="horz" wrap="square" lIns="146304" tIns="91440" rIns="146304" bIns="91440" rtlCol="0" anchor="t">
            <a:noAutofit/>
          </a:bodyPr>
          <a:lstStyle>
            <a:lvl1pPr>
              <a:defRPr lang="en-US" sz="4704"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857136"/>
            <a:r>
              <a:rPr lang="en-US" dirty="0"/>
              <a:t>Click to edit Master title style</a:t>
            </a:r>
          </a:p>
        </p:txBody>
      </p:sp>
      <p:sp>
        <p:nvSpPr>
          <p:cNvPr id="6" name="Text Placeholder 5"/>
          <p:cNvSpPr>
            <a:spLocks noGrp="1"/>
          </p:cNvSpPr>
          <p:nvPr>
            <p:ph type="body" sz="quarter" idx="10"/>
          </p:nvPr>
        </p:nvSpPr>
        <p:spPr>
          <a:xfrm>
            <a:off x="269244" y="1189177"/>
            <a:ext cx="11653523" cy="1725533"/>
          </a:xfrm>
          <a:noFill/>
          <a:effectLst/>
        </p:spPr>
        <p:txBody>
          <a:bodyPr vert="horz" wrap="square" lIns="146304" tIns="91440" rIns="146304" bIns="91440" rtlCol="0" anchor="t">
            <a:noAutofit/>
          </a:bodyPr>
          <a:lstStyle>
            <a:lvl1pPr>
              <a:defRPr lang="en-US" sz="2250" b="1" spc="-94">
                <a:ln w="3175">
                  <a:noFill/>
                </a:ln>
                <a:solidFill>
                  <a:schemeClr val="tx1"/>
                </a:solidFill>
                <a:cs typeface="Segoe UI" pitchFamily="34" charset="0"/>
              </a:defRPr>
            </a:lvl1pPr>
            <a:lvl2pPr>
              <a:defRPr lang="en-US" sz="1838" b="1">
                <a:solidFill>
                  <a:schemeClr val="tx1"/>
                </a:solidFill>
              </a:defRPr>
            </a:lvl2pPr>
            <a:lvl3pPr>
              <a:defRPr lang="en-US" sz="1838" b="1">
                <a:solidFill>
                  <a:schemeClr val="tx1"/>
                </a:solidFill>
              </a:defRPr>
            </a:lvl3pPr>
            <a:lvl4pPr>
              <a:defRPr lang="en-US" sz="1655" b="1">
                <a:solidFill>
                  <a:schemeClr val="tx1"/>
                </a:solidFill>
              </a:defRPr>
            </a:lvl4pPr>
            <a:lvl5pPr>
              <a:defRPr lang="en-US" sz="1655" b="1">
                <a:solidFill>
                  <a:schemeClr val="tx1"/>
                </a:solidFill>
              </a:defRPr>
            </a:lvl5pPr>
          </a:lstStyle>
          <a:p>
            <a:pPr marL="0" lvl="0" indent="0" defTabSz="857136">
              <a:spcBef>
                <a:spcPct val="0"/>
              </a:spcBef>
              <a:buNone/>
            </a:pPr>
            <a:r>
              <a:rPr lang="en-US" dirty="0"/>
              <a:t>Edit Master text styles</a:t>
            </a:r>
          </a:p>
          <a:p>
            <a:pPr marL="0" lvl="1" indent="0" defTabSz="857136">
              <a:buFontTx/>
              <a:buNone/>
            </a:pPr>
            <a:r>
              <a:rPr lang="en-US" dirty="0"/>
              <a:t>Second level</a:t>
            </a:r>
          </a:p>
          <a:p>
            <a:pPr marL="210070" lvl="2" indent="0" defTabSz="857136">
              <a:buNone/>
            </a:pPr>
            <a:r>
              <a:rPr lang="en-US" dirty="0"/>
              <a:t>Third level</a:t>
            </a:r>
          </a:p>
          <a:p>
            <a:pPr marL="420140" lvl="3" indent="0" defTabSz="857136">
              <a:buNone/>
            </a:pPr>
            <a:r>
              <a:rPr lang="en-US" dirty="0"/>
              <a:t>Fourth level</a:t>
            </a:r>
          </a:p>
          <a:p>
            <a:pPr marL="630210" lvl="4" indent="0" defTabSz="857136">
              <a:buNone/>
            </a:pPr>
            <a:r>
              <a:rPr lang="en-US" dirty="0"/>
              <a:t>Fifth level</a:t>
            </a:r>
          </a:p>
        </p:txBody>
      </p:sp>
    </p:spTree>
    <p:extLst>
      <p:ext uri="{BB962C8B-B14F-4D97-AF65-F5344CB8AC3E}">
        <p14:creationId xmlns:p14="http://schemas.microsoft.com/office/powerpoint/2010/main" val="1394191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3"/>
            <a:ext cx="11653523" cy="1358064"/>
          </a:xfrm>
        </p:spPr>
        <p:txBody>
          <a:bodyPr/>
          <a:lstStyle>
            <a:lvl1pPr marL="0" indent="0">
              <a:buNone/>
              <a:defRPr b="1">
                <a:gradFill>
                  <a:gsLst>
                    <a:gs pos="1250">
                      <a:schemeClr val="tx2"/>
                    </a:gs>
                    <a:gs pos="99000">
                      <a:schemeClr val="tx2"/>
                    </a:gs>
                  </a:gsLst>
                  <a:lin ang="5400000" scaled="0"/>
                </a:gradFill>
              </a:defRPr>
            </a:lvl1pPr>
            <a:lvl2pPr marL="0" indent="0">
              <a:buFontTx/>
              <a:buNone/>
              <a:defRPr sz="1961" b="1"/>
            </a:lvl2pPr>
            <a:lvl3pPr marL="224118" indent="0">
              <a:buNone/>
              <a:defRPr b="1"/>
            </a:lvl3pPr>
            <a:lvl4pPr marL="448235" indent="0">
              <a:buNone/>
              <a:defRPr b="1"/>
            </a:lvl4pPr>
            <a:lvl5pPr marL="672353" indent="0">
              <a:buNone/>
              <a:defRPr b="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6809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50602" tIns="120481" rIns="150602" bIns="120481"/>
          <a:lstStyle/>
          <a:p>
            <a:r>
              <a:rPr lang="en-US" dirty="0"/>
              <a:t>Click to edit master title style</a:t>
            </a:r>
          </a:p>
        </p:txBody>
      </p:sp>
      <p:sp>
        <p:nvSpPr>
          <p:cNvPr id="5" name="Text Placeholder 4"/>
          <p:cNvSpPr>
            <a:spLocks noGrp="1"/>
          </p:cNvSpPr>
          <p:nvPr>
            <p:ph type="body" sz="quarter" idx="10"/>
          </p:nvPr>
        </p:nvSpPr>
        <p:spPr>
          <a:xfrm>
            <a:off x="269240" y="1635898"/>
            <a:ext cx="11653523" cy="1317135"/>
          </a:xfrm>
          <a:prstGeom prst="rect">
            <a:avLst/>
          </a:prstGeom>
        </p:spPr>
        <p:txBody>
          <a:bodyPr lIns="150602" tIns="120481" rIns="150602" bIns="12048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93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5005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B0061-6A82-4797-97A7-9CDAC8C65393}"/>
              </a:ext>
            </a:extLst>
          </p:cNvPr>
          <p:cNvSpPr>
            <a:spLocks noGrp="1"/>
          </p:cNvSpPr>
          <p:nvPr>
            <p:ph type="ctrTitle"/>
          </p:nvPr>
        </p:nvSpPr>
        <p:spPr>
          <a:xfrm>
            <a:off x="454153" y="1735816"/>
            <a:ext cx="8369808" cy="535531"/>
          </a:xfrm>
          <a:prstGeom prst="rect">
            <a:avLst/>
          </a:prstGeom>
          <a:noFill/>
        </p:spPr>
        <p:txBody>
          <a:bodyPr vert="horz" wrap="square" lIns="91440" tIns="45720" rIns="91440" bIns="45720" rtlCol="0" anchor="b">
            <a:spAutoFit/>
          </a:bodyPr>
          <a:lstStyle>
            <a:lvl1pPr>
              <a:defRPr lang="en-NL" sz="3200" dirty="0">
                <a:latin typeface="+mj-lt"/>
                <a:cs typeface="Segoe UI Light" panose="020B0502040204020203" pitchFamily="34" charset="0"/>
              </a:defRPr>
            </a:lvl1pPr>
          </a:lstStyle>
          <a:p>
            <a:pPr marL="0" lvl="0"/>
            <a:r>
              <a:rPr lang="en-US"/>
              <a:t>Click to edit Master title style</a:t>
            </a:r>
            <a:endParaRPr lang="en-NL"/>
          </a:p>
        </p:txBody>
      </p:sp>
      <p:sp>
        <p:nvSpPr>
          <p:cNvPr id="3" name="Subtitle 2">
            <a:extLst>
              <a:ext uri="{FF2B5EF4-FFF2-40B4-BE49-F238E27FC236}">
                <a16:creationId xmlns:a16="http://schemas.microsoft.com/office/drawing/2014/main" id="{3851ED51-F238-491D-AF7D-191032D30C13}"/>
              </a:ext>
            </a:extLst>
          </p:cNvPr>
          <p:cNvSpPr>
            <a:spLocks noGrp="1"/>
          </p:cNvSpPr>
          <p:nvPr>
            <p:ph type="subTitle" idx="1"/>
          </p:nvPr>
        </p:nvSpPr>
        <p:spPr>
          <a:xfrm>
            <a:off x="454153" y="2322513"/>
            <a:ext cx="7043927" cy="1261935"/>
          </a:xfrm>
        </p:spPr>
        <p:txBody>
          <a:bodyPr vert="horz" lIns="91440" tIns="45720" rIns="91440" bIns="45720" rtlCol="0">
            <a:normAutofit lnSpcReduction="10000"/>
          </a:bodyPr>
          <a:lstStyle>
            <a:lvl1pPr>
              <a:defRPr lang="en-NL" dirty="0"/>
            </a:lvl1pPr>
          </a:lstStyle>
          <a:p>
            <a:pPr marL="0" lvl="0" indent="0">
              <a:buNone/>
            </a:pPr>
            <a:r>
              <a:rPr lang="en-US"/>
              <a:t>Click to edit Master subtitle style</a:t>
            </a:r>
            <a:endParaRPr lang="en-NL"/>
          </a:p>
        </p:txBody>
      </p:sp>
      <p:sp>
        <p:nvSpPr>
          <p:cNvPr id="4" name="Rectangle 53">
            <a:extLst>
              <a:ext uri="{FF2B5EF4-FFF2-40B4-BE49-F238E27FC236}">
                <a16:creationId xmlns:a16="http://schemas.microsoft.com/office/drawing/2014/main" id="{60C1E623-9983-43A8-A36B-ADF952EA5B85}"/>
              </a:ext>
            </a:extLst>
          </p:cNvPr>
          <p:cNvSpPr/>
          <p:nvPr userDrawn="1"/>
        </p:nvSpPr>
        <p:spPr>
          <a:xfrm rot="5400000">
            <a:off x="-1918204" y="1918181"/>
            <a:ext cx="4104333" cy="272225"/>
          </a:xfrm>
          <a:prstGeom prst="rect">
            <a:avLst/>
          </a:prstGeom>
          <a:gradFill flip="none" rotWithShape="1">
            <a:gsLst>
              <a:gs pos="0">
                <a:schemeClr val="accent2"/>
              </a:gs>
              <a:gs pos="44000">
                <a:srgbClr val="606DB1"/>
              </a:gs>
              <a:gs pos="100000">
                <a:srgbClr val="622781"/>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NL" sz="1200">
              <a:latin typeface="Segoe UI Semibold" panose="020B0702040204020203" pitchFamily="34" charset="0"/>
              <a:cs typeface="Segoe UI Semibold" panose="020B0702040204020203" pitchFamily="34" charset="0"/>
            </a:endParaRPr>
          </a:p>
        </p:txBody>
      </p:sp>
      <p:grpSp>
        <p:nvGrpSpPr>
          <p:cNvPr id="5" name="Group 43">
            <a:extLst>
              <a:ext uri="{FF2B5EF4-FFF2-40B4-BE49-F238E27FC236}">
                <a16:creationId xmlns:a16="http://schemas.microsoft.com/office/drawing/2014/main" id="{99569FE7-5E50-4F27-AB36-22E4A3AF7E53}"/>
              </a:ext>
            </a:extLst>
          </p:cNvPr>
          <p:cNvGrpSpPr/>
          <p:nvPr userDrawn="1"/>
        </p:nvGrpSpPr>
        <p:grpSpPr>
          <a:xfrm rot="16200000">
            <a:off x="-192133" y="3610145"/>
            <a:ext cx="641032" cy="122472"/>
            <a:chOff x="2568029" y="5626159"/>
            <a:chExt cx="1466886" cy="280254"/>
          </a:xfrm>
        </p:grpSpPr>
        <p:sp>
          <p:nvSpPr>
            <p:cNvPr id="6" name="Freeform: Shape 44">
              <a:extLst>
                <a:ext uri="{FF2B5EF4-FFF2-40B4-BE49-F238E27FC236}">
                  <a16:creationId xmlns:a16="http://schemas.microsoft.com/office/drawing/2014/main" id="{4FCECDC9-48FF-49AE-BD6E-4DDA32907695}"/>
                </a:ext>
              </a:extLst>
            </p:cNvPr>
            <p:cNvSpPr>
              <a:spLocks/>
            </p:cNvSpPr>
            <p:nvPr/>
          </p:nvSpPr>
          <p:spPr bwMode="auto">
            <a:xfrm>
              <a:off x="3828050" y="5699355"/>
              <a:ext cx="206865" cy="207058"/>
            </a:xfrm>
            <a:custGeom>
              <a:avLst/>
              <a:gdLst>
                <a:gd name="connsiteX0" fmla="*/ 103290 w 206865"/>
                <a:gd name="connsiteY0" fmla="*/ 52121 h 207058"/>
                <a:gd name="connsiteX1" fmla="*/ 91306 w 206865"/>
                <a:gd name="connsiteY1" fmla="*/ 53260 h 207058"/>
                <a:gd name="connsiteX2" fmla="*/ 80178 w 206865"/>
                <a:gd name="connsiteY2" fmla="*/ 57248 h 207058"/>
                <a:gd name="connsiteX3" fmla="*/ 70762 w 206865"/>
                <a:gd name="connsiteY3" fmla="*/ 63514 h 207058"/>
                <a:gd name="connsiteX4" fmla="*/ 62488 w 206865"/>
                <a:gd name="connsiteY4" fmla="*/ 71488 h 207058"/>
                <a:gd name="connsiteX5" fmla="*/ 56210 w 206865"/>
                <a:gd name="connsiteY5" fmla="*/ 81457 h 207058"/>
                <a:gd name="connsiteX6" fmla="*/ 52501 w 206865"/>
                <a:gd name="connsiteY6" fmla="*/ 92564 h 207058"/>
                <a:gd name="connsiteX7" fmla="*/ 50789 w 206865"/>
                <a:gd name="connsiteY7" fmla="*/ 104527 h 207058"/>
                <a:gd name="connsiteX8" fmla="*/ 52501 w 206865"/>
                <a:gd name="connsiteY8" fmla="*/ 116489 h 207058"/>
                <a:gd name="connsiteX9" fmla="*/ 56210 w 206865"/>
                <a:gd name="connsiteY9" fmla="*/ 127027 h 207058"/>
                <a:gd name="connsiteX10" fmla="*/ 62488 w 206865"/>
                <a:gd name="connsiteY10" fmla="*/ 136995 h 207058"/>
                <a:gd name="connsiteX11" fmla="*/ 70762 w 206865"/>
                <a:gd name="connsiteY11" fmla="*/ 145255 h 207058"/>
                <a:gd name="connsiteX12" fmla="*/ 80178 w 206865"/>
                <a:gd name="connsiteY12" fmla="*/ 151236 h 207058"/>
                <a:gd name="connsiteX13" fmla="*/ 91306 w 206865"/>
                <a:gd name="connsiteY13" fmla="*/ 155223 h 207058"/>
                <a:gd name="connsiteX14" fmla="*/ 103290 w 206865"/>
                <a:gd name="connsiteY14" fmla="*/ 156362 h 207058"/>
                <a:gd name="connsiteX15" fmla="*/ 115274 w 206865"/>
                <a:gd name="connsiteY15" fmla="*/ 155223 h 207058"/>
                <a:gd name="connsiteX16" fmla="*/ 126402 w 206865"/>
                <a:gd name="connsiteY16" fmla="*/ 151236 h 207058"/>
                <a:gd name="connsiteX17" fmla="*/ 136103 w 206865"/>
                <a:gd name="connsiteY17" fmla="*/ 145255 h 207058"/>
                <a:gd name="connsiteX18" fmla="*/ 144093 w 206865"/>
                <a:gd name="connsiteY18" fmla="*/ 136995 h 207058"/>
                <a:gd name="connsiteX19" fmla="*/ 150370 w 206865"/>
                <a:gd name="connsiteY19" fmla="*/ 127027 h 207058"/>
                <a:gd name="connsiteX20" fmla="*/ 154364 w 206865"/>
                <a:gd name="connsiteY20" fmla="*/ 116489 h 207058"/>
                <a:gd name="connsiteX21" fmla="*/ 155791 w 206865"/>
                <a:gd name="connsiteY21" fmla="*/ 104527 h 207058"/>
                <a:gd name="connsiteX22" fmla="*/ 154364 w 206865"/>
                <a:gd name="connsiteY22" fmla="*/ 92564 h 207058"/>
                <a:gd name="connsiteX23" fmla="*/ 150370 w 206865"/>
                <a:gd name="connsiteY23" fmla="*/ 81457 h 207058"/>
                <a:gd name="connsiteX24" fmla="*/ 144093 w 206865"/>
                <a:gd name="connsiteY24" fmla="*/ 71488 h 207058"/>
                <a:gd name="connsiteX25" fmla="*/ 136103 w 206865"/>
                <a:gd name="connsiteY25" fmla="*/ 63514 h 207058"/>
                <a:gd name="connsiteX26" fmla="*/ 126402 w 206865"/>
                <a:gd name="connsiteY26" fmla="*/ 57248 h 207058"/>
                <a:gd name="connsiteX27" fmla="*/ 115274 w 206865"/>
                <a:gd name="connsiteY27" fmla="*/ 53260 h 207058"/>
                <a:gd name="connsiteX28" fmla="*/ 103290 w 206865"/>
                <a:gd name="connsiteY28" fmla="*/ 0 h 207058"/>
                <a:gd name="connsiteX29" fmla="*/ 120124 w 206865"/>
                <a:gd name="connsiteY29" fmla="*/ 1424 h 207058"/>
                <a:gd name="connsiteX30" fmla="*/ 136103 w 206865"/>
                <a:gd name="connsiteY30" fmla="*/ 5412 h 207058"/>
                <a:gd name="connsiteX31" fmla="*/ 150940 w 206865"/>
                <a:gd name="connsiteY31" fmla="*/ 11678 h 207058"/>
                <a:gd name="connsiteX32" fmla="*/ 164636 w 206865"/>
                <a:gd name="connsiteY32" fmla="*/ 19937 h 207058"/>
                <a:gd name="connsiteX33" fmla="*/ 176620 w 206865"/>
                <a:gd name="connsiteY33" fmla="*/ 30190 h 207058"/>
                <a:gd name="connsiteX34" fmla="*/ 186892 w 206865"/>
                <a:gd name="connsiteY34" fmla="*/ 42152 h 207058"/>
                <a:gd name="connsiteX35" fmla="*/ 195452 w 206865"/>
                <a:gd name="connsiteY35" fmla="*/ 56108 h 207058"/>
                <a:gd name="connsiteX36" fmla="*/ 201729 w 206865"/>
                <a:gd name="connsiteY36" fmla="*/ 70634 h 207058"/>
                <a:gd name="connsiteX37" fmla="*/ 205724 w 206865"/>
                <a:gd name="connsiteY37" fmla="*/ 86583 h 207058"/>
                <a:gd name="connsiteX38" fmla="*/ 206865 w 206865"/>
                <a:gd name="connsiteY38" fmla="*/ 103672 h 207058"/>
                <a:gd name="connsiteX39" fmla="*/ 205724 w 206865"/>
                <a:gd name="connsiteY39" fmla="*/ 120476 h 207058"/>
                <a:gd name="connsiteX40" fmla="*/ 201729 w 206865"/>
                <a:gd name="connsiteY40" fmla="*/ 135855 h 207058"/>
                <a:gd name="connsiteX41" fmla="*/ 195452 w 206865"/>
                <a:gd name="connsiteY41" fmla="*/ 151235 h 207058"/>
                <a:gd name="connsiteX42" fmla="*/ 186892 w 206865"/>
                <a:gd name="connsiteY42" fmla="*/ 164337 h 207058"/>
                <a:gd name="connsiteX43" fmla="*/ 176620 w 206865"/>
                <a:gd name="connsiteY43" fmla="*/ 176299 h 207058"/>
                <a:gd name="connsiteX44" fmla="*/ 164636 w 206865"/>
                <a:gd name="connsiteY44" fmla="*/ 187121 h 207058"/>
                <a:gd name="connsiteX45" fmla="*/ 150940 w 206865"/>
                <a:gd name="connsiteY45" fmla="*/ 195381 h 207058"/>
                <a:gd name="connsiteX46" fmla="*/ 136103 w 206865"/>
                <a:gd name="connsiteY46" fmla="*/ 201647 h 207058"/>
                <a:gd name="connsiteX47" fmla="*/ 120124 w 206865"/>
                <a:gd name="connsiteY47" fmla="*/ 205634 h 207058"/>
                <a:gd name="connsiteX48" fmla="*/ 103290 w 206865"/>
                <a:gd name="connsiteY48" fmla="*/ 207058 h 207058"/>
                <a:gd name="connsiteX49" fmla="*/ 86455 w 206865"/>
                <a:gd name="connsiteY49" fmla="*/ 205634 h 207058"/>
                <a:gd name="connsiteX50" fmla="*/ 70762 w 206865"/>
                <a:gd name="connsiteY50" fmla="*/ 201647 h 207058"/>
                <a:gd name="connsiteX51" fmla="*/ 55640 w 206865"/>
                <a:gd name="connsiteY51" fmla="*/ 195381 h 207058"/>
                <a:gd name="connsiteX52" fmla="*/ 42229 w 206865"/>
                <a:gd name="connsiteY52" fmla="*/ 187121 h 207058"/>
                <a:gd name="connsiteX53" fmla="*/ 30245 w 206865"/>
                <a:gd name="connsiteY53" fmla="*/ 176299 h 207058"/>
                <a:gd name="connsiteX54" fmla="*/ 19688 w 206865"/>
                <a:gd name="connsiteY54" fmla="*/ 164337 h 207058"/>
                <a:gd name="connsiteX55" fmla="*/ 11128 w 206865"/>
                <a:gd name="connsiteY55" fmla="*/ 151235 h 207058"/>
                <a:gd name="connsiteX56" fmla="*/ 4851 w 206865"/>
                <a:gd name="connsiteY56" fmla="*/ 135855 h 207058"/>
                <a:gd name="connsiteX57" fmla="*/ 1427 w 206865"/>
                <a:gd name="connsiteY57" fmla="*/ 120476 h 207058"/>
                <a:gd name="connsiteX58" fmla="*/ 0 w 206865"/>
                <a:gd name="connsiteY58" fmla="*/ 103672 h 207058"/>
                <a:gd name="connsiteX59" fmla="*/ 1427 w 206865"/>
                <a:gd name="connsiteY59" fmla="*/ 86583 h 207058"/>
                <a:gd name="connsiteX60" fmla="*/ 4851 w 206865"/>
                <a:gd name="connsiteY60" fmla="*/ 70634 h 207058"/>
                <a:gd name="connsiteX61" fmla="*/ 11128 w 206865"/>
                <a:gd name="connsiteY61" fmla="*/ 56108 h 207058"/>
                <a:gd name="connsiteX62" fmla="*/ 19688 w 206865"/>
                <a:gd name="connsiteY62" fmla="*/ 42152 h 207058"/>
                <a:gd name="connsiteX63" fmla="*/ 30245 w 206865"/>
                <a:gd name="connsiteY63" fmla="*/ 30190 h 207058"/>
                <a:gd name="connsiteX64" fmla="*/ 42229 w 206865"/>
                <a:gd name="connsiteY64" fmla="*/ 19937 h 207058"/>
                <a:gd name="connsiteX65" fmla="*/ 55640 w 206865"/>
                <a:gd name="connsiteY65" fmla="*/ 11678 h 207058"/>
                <a:gd name="connsiteX66" fmla="*/ 70762 w 206865"/>
                <a:gd name="connsiteY66" fmla="*/ 5412 h 207058"/>
                <a:gd name="connsiteX67" fmla="*/ 86455 w 206865"/>
                <a:gd name="connsiteY67" fmla="*/ 1424 h 20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06865" h="207058">
                  <a:moveTo>
                    <a:pt x="103290" y="52121"/>
                  </a:moveTo>
                  <a:lnTo>
                    <a:pt x="91306" y="53260"/>
                  </a:lnTo>
                  <a:lnTo>
                    <a:pt x="80178" y="57248"/>
                  </a:lnTo>
                  <a:lnTo>
                    <a:pt x="70762" y="63514"/>
                  </a:lnTo>
                  <a:lnTo>
                    <a:pt x="62488" y="71488"/>
                  </a:lnTo>
                  <a:lnTo>
                    <a:pt x="56210" y="81457"/>
                  </a:lnTo>
                  <a:lnTo>
                    <a:pt x="52501" y="92564"/>
                  </a:lnTo>
                  <a:lnTo>
                    <a:pt x="50789" y="104527"/>
                  </a:lnTo>
                  <a:lnTo>
                    <a:pt x="52501" y="116489"/>
                  </a:lnTo>
                  <a:lnTo>
                    <a:pt x="56210" y="127027"/>
                  </a:lnTo>
                  <a:lnTo>
                    <a:pt x="62488" y="136995"/>
                  </a:lnTo>
                  <a:lnTo>
                    <a:pt x="70762" y="145255"/>
                  </a:lnTo>
                  <a:lnTo>
                    <a:pt x="80178" y="151236"/>
                  </a:lnTo>
                  <a:lnTo>
                    <a:pt x="91306" y="155223"/>
                  </a:lnTo>
                  <a:lnTo>
                    <a:pt x="103290" y="156362"/>
                  </a:lnTo>
                  <a:lnTo>
                    <a:pt x="115274" y="155223"/>
                  </a:lnTo>
                  <a:lnTo>
                    <a:pt x="126402" y="151236"/>
                  </a:lnTo>
                  <a:lnTo>
                    <a:pt x="136103" y="145255"/>
                  </a:lnTo>
                  <a:lnTo>
                    <a:pt x="144093" y="136995"/>
                  </a:lnTo>
                  <a:lnTo>
                    <a:pt x="150370" y="127027"/>
                  </a:lnTo>
                  <a:lnTo>
                    <a:pt x="154364" y="116489"/>
                  </a:lnTo>
                  <a:lnTo>
                    <a:pt x="155791" y="104527"/>
                  </a:lnTo>
                  <a:lnTo>
                    <a:pt x="154364" y="92564"/>
                  </a:lnTo>
                  <a:lnTo>
                    <a:pt x="150370" y="81457"/>
                  </a:lnTo>
                  <a:lnTo>
                    <a:pt x="144093" y="71488"/>
                  </a:lnTo>
                  <a:lnTo>
                    <a:pt x="136103" y="63514"/>
                  </a:lnTo>
                  <a:lnTo>
                    <a:pt x="126402" y="57248"/>
                  </a:lnTo>
                  <a:lnTo>
                    <a:pt x="115274" y="53260"/>
                  </a:lnTo>
                  <a:close/>
                  <a:moveTo>
                    <a:pt x="103290" y="0"/>
                  </a:moveTo>
                  <a:lnTo>
                    <a:pt x="120124" y="1424"/>
                  </a:lnTo>
                  <a:lnTo>
                    <a:pt x="136103" y="5412"/>
                  </a:lnTo>
                  <a:lnTo>
                    <a:pt x="150940" y="11678"/>
                  </a:lnTo>
                  <a:lnTo>
                    <a:pt x="164636" y="19937"/>
                  </a:lnTo>
                  <a:lnTo>
                    <a:pt x="176620" y="30190"/>
                  </a:lnTo>
                  <a:lnTo>
                    <a:pt x="186892" y="42152"/>
                  </a:lnTo>
                  <a:lnTo>
                    <a:pt x="195452" y="56108"/>
                  </a:lnTo>
                  <a:lnTo>
                    <a:pt x="201729" y="70634"/>
                  </a:lnTo>
                  <a:lnTo>
                    <a:pt x="205724" y="86583"/>
                  </a:lnTo>
                  <a:lnTo>
                    <a:pt x="206865" y="103672"/>
                  </a:lnTo>
                  <a:lnTo>
                    <a:pt x="205724" y="120476"/>
                  </a:lnTo>
                  <a:lnTo>
                    <a:pt x="201729" y="135855"/>
                  </a:lnTo>
                  <a:lnTo>
                    <a:pt x="195452" y="151235"/>
                  </a:lnTo>
                  <a:lnTo>
                    <a:pt x="186892" y="164337"/>
                  </a:lnTo>
                  <a:lnTo>
                    <a:pt x="176620" y="176299"/>
                  </a:lnTo>
                  <a:lnTo>
                    <a:pt x="164636" y="187121"/>
                  </a:lnTo>
                  <a:lnTo>
                    <a:pt x="150940" y="195381"/>
                  </a:lnTo>
                  <a:lnTo>
                    <a:pt x="136103" y="201647"/>
                  </a:lnTo>
                  <a:lnTo>
                    <a:pt x="120124" y="205634"/>
                  </a:lnTo>
                  <a:lnTo>
                    <a:pt x="103290" y="207058"/>
                  </a:lnTo>
                  <a:lnTo>
                    <a:pt x="86455" y="205634"/>
                  </a:lnTo>
                  <a:lnTo>
                    <a:pt x="70762" y="201647"/>
                  </a:lnTo>
                  <a:lnTo>
                    <a:pt x="55640" y="195381"/>
                  </a:lnTo>
                  <a:lnTo>
                    <a:pt x="42229" y="187121"/>
                  </a:lnTo>
                  <a:lnTo>
                    <a:pt x="30245" y="176299"/>
                  </a:lnTo>
                  <a:lnTo>
                    <a:pt x="19688" y="164337"/>
                  </a:lnTo>
                  <a:lnTo>
                    <a:pt x="11128" y="151235"/>
                  </a:lnTo>
                  <a:lnTo>
                    <a:pt x="4851" y="135855"/>
                  </a:lnTo>
                  <a:lnTo>
                    <a:pt x="1427" y="120476"/>
                  </a:lnTo>
                  <a:lnTo>
                    <a:pt x="0" y="103672"/>
                  </a:lnTo>
                  <a:lnTo>
                    <a:pt x="1427" y="86583"/>
                  </a:lnTo>
                  <a:lnTo>
                    <a:pt x="4851" y="70634"/>
                  </a:lnTo>
                  <a:lnTo>
                    <a:pt x="11128" y="56108"/>
                  </a:lnTo>
                  <a:lnTo>
                    <a:pt x="19688" y="42152"/>
                  </a:lnTo>
                  <a:lnTo>
                    <a:pt x="30245" y="30190"/>
                  </a:lnTo>
                  <a:lnTo>
                    <a:pt x="42229" y="19937"/>
                  </a:lnTo>
                  <a:lnTo>
                    <a:pt x="55640" y="11678"/>
                  </a:lnTo>
                  <a:lnTo>
                    <a:pt x="70762" y="5412"/>
                  </a:lnTo>
                  <a:lnTo>
                    <a:pt x="86455" y="1424"/>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nl-NL" sz="1800"/>
            </a:p>
          </p:txBody>
        </p:sp>
        <p:sp>
          <p:nvSpPr>
            <p:cNvPr id="7" name="Freeform 9">
              <a:extLst>
                <a:ext uri="{FF2B5EF4-FFF2-40B4-BE49-F238E27FC236}">
                  <a16:creationId xmlns:a16="http://schemas.microsoft.com/office/drawing/2014/main" id="{4B50991F-E79C-4DAE-8BF2-98783415E51F}"/>
                </a:ext>
              </a:extLst>
            </p:cNvPr>
            <p:cNvSpPr>
              <a:spLocks/>
            </p:cNvSpPr>
            <p:nvPr/>
          </p:nvSpPr>
          <p:spPr bwMode="auto">
            <a:xfrm>
              <a:off x="3675113" y="5703912"/>
              <a:ext cx="99580" cy="199368"/>
            </a:xfrm>
            <a:custGeom>
              <a:avLst/>
              <a:gdLst>
                <a:gd name="T0" fmla="*/ 229 w 349"/>
                <a:gd name="T1" fmla="*/ 0 h 700"/>
                <a:gd name="T2" fmla="*/ 349 w 349"/>
                <a:gd name="T3" fmla="*/ 0 h 700"/>
                <a:gd name="T4" fmla="*/ 349 w 349"/>
                <a:gd name="T5" fmla="*/ 700 h 700"/>
                <a:gd name="T6" fmla="*/ 175 w 349"/>
                <a:gd name="T7" fmla="*/ 700 h 700"/>
                <a:gd name="T8" fmla="*/ 175 w 349"/>
                <a:gd name="T9" fmla="*/ 178 h 700"/>
                <a:gd name="T10" fmla="*/ 36 w 349"/>
                <a:gd name="T11" fmla="*/ 212 h 700"/>
                <a:gd name="T12" fmla="*/ 0 w 349"/>
                <a:gd name="T13" fmla="*/ 69 h 700"/>
                <a:gd name="T14" fmla="*/ 229 w 349"/>
                <a:gd name="T15" fmla="*/ 0 h 7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9" h="700">
                  <a:moveTo>
                    <a:pt x="229" y="0"/>
                  </a:moveTo>
                  <a:lnTo>
                    <a:pt x="349" y="0"/>
                  </a:lnTo>
                  <a:lnTo>
                    <a:pt x="349" y="700"/>
                  </a:lnTo>
                  <a:lnTo>
                    <a:pt x="175" y="700"/>
                  </a:lnTo>
                  <a:lnTo>
                    <a:pt x="175" y="178"/>
                  </a:lnTo>
                  <a:lnTo>
                    <a:pt x="36" y="212"/>
                  </a:lnTo>
                  <a:lnTo>
                    <a:pt x="0" y="69"/>
                  </a:lnTo>
                  <a:lnTo>
                    <a:pt x="22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800"/>
            </a:p>
          </p:txBody>
        </p:sp>
        <p:sp>
          <p:nvSpPr>
            <p:cNvPr id="8" name="Freeform 10">
              <a:extLst>
                <a:ext uri="{FF2B5EF4-FFF2-40B4-BE49-F238E27FC236}">
                  <a16:creationId xmlns:a16="http://schemas.microsoft.com/office/drawing/2014/main" id="{F45240A6-6B65-41B8-83D4-8D388563A4E1}"/>
                </a:ext>
              </a:extLst>
            </p:cNvPr>
            <p:cNvSpPr>
              <a:spLocks/>
            </p:cNvSpPr>
            <p:nvPr/>
          </p:nvSpPr>
          <p:spPr bwMode="auto">
            <a:xfrm>
              <a:off x="2851933" y="5757742"/>
              <a:ext cx="117556" cy="117627"/>
            </a:xfrm>
            <a:custGeom>
              <a:avLst/>
              <a:gdLst>
                <a:gd name="T0" fmla="*/ 206 w 412"/>
                <a:gd name="T1" fmla="*/ 0 h 413"/>
                <a:gd name="T2" fmla="*/ 248 w 412"/>
                <a:gd name="T3" fmla="*/ 4 h 413"/>
                <a:gd name="T4" fmla="*/ 287 w 412"/>
                <a:gd name="T5" fmla="*/ 17 h 413"/>
                <a:gd name="T6" fmla="*/ 321 w 412"/>
                <a:gd name="T7" fmla="*/ 35 h 413"/>
                <a:gd name="T8" fmla="*/ 353 w 412"/>
                <a:gd name="T9" fmla="*/ 60 h 413"/>
                <a:gd name="T10" fmla="*/ 378 w 412"/>
                <a:gd name="T11" fmla="*/ 92 h 413"/>
                <a:gd name="T12" fmla="*/ 396 w 412"/>
                <a:gd name="T13" fmla="*/ 126 h 413"/>
                <a:gd name="T14" fmla="*/ 409 w 412"/>
                <a:gd name="T15" fmla="*/ 165 h 413"/>
                <a:gd name="T16" fmla="*/ 412 w 412"/>
                <a:gd name="T17" fmla="*/ 207 h 413"/>
                <a:gd name="T18" fmla="*/ 409 w 412"/>
                <a:gd name="T19" fmla="*/ 248 h 413"/>
                <a:gd name="T20" fmla="*/ 396 w 412"/>
                <a:gd name="T21" fmla="*/ 287 h 413"/>
                <a:gd name="T22" fmla="*/ 378 w 412"/>
                <a:gd name="T23" fmla="*/ 322 h 413"/>
                <a:gd name="T24" fmla="*/ 353 w 412"/>
                <a:gd name="T25" fmla="*/ 352 h 413"/>
                <a:gd name="T26" fmla="*/ 321 w 412"/>
                <a:gd name="T27" fmla="*/ 377 h 413"/>
                <a:gd name="T28" fmla="*/ 287 w 412"/>
                <a:gd name="T29" fmla="*/ 396 h 413"/>
                <a:gd name="T30" fmla="*/ 248 w 412"/>
                <a:gd name="T31" fmla="*/ 408 h 413"/>
                <a:gd name="T32" fmla="*/ 206 w 412"/>
                <a:gd name="T33" fmla="*/ 413 h 413"/>
                <a:gd name="T34" fmla="*/ 164 w 412"/>
                <a:gd name="T35" fmla="*/ 408 h 413"/>
                <a:gd name="T36" fmla="*/ 127 w 412"/>
                <a:gd name="T37" fmla="*/ 396 h 413"/>
                <a:gd name="T38" fmla="*/ 91 w 412"/>
                <a:gd name="T39" fmla="*/ 377 h 413"/>
                <a:gd name="T40" fmla="*/ 61 w 412"/>
                <a:gd name="T41" fmla="*/ 352 h 413"/>
                <a:gd name="T42" fmla="*/ 36 w 412"/>
                <a:gd name="T43" fmla="*/ 322 h 413"/>
                <a:gd name="T44" fmla="*/ 16 w 412"/>
                <a:gd name="T45" fmla="*/ 287 h 413"/>
                <a:gd name="T46" fmla="*/ 5 w 412"/>
                <a:gd name="T47" fmla="*/ 248 h 413"/>
                <a:gd name="T48" fmla="*/ 0 w 412"/>
                <a:gd name="T49" fmla="*/ 207 h 413"/>
                <a:gd name="T50" fmla="*/ 5 w 412"/>
                <a:gd name="T51" fmla="*/ 165 h 413"/>
                <a:gd name="T52" fmla="*/ 16 w 412"/>
                <a:gd name="T53" fmla="*/ 126 h 413"/>
                <a:gd name="T54" fmla="*/ 36 w 412"/>
                <a:gd name="T55" fmla="*/ 92 h 413"/>
                <a:gd name="T56" fmla="*/ 61 w 412"/>
                <a:gd name="T57" fmla="*/ 60 h 413"/>
                <a:gd name="T58" fmla="*/ 91 w 412"/>
                <a:gd name="T59" fmla="*/ 35 h 413"/>
                <a:gd name="T60" fmla="*/ 127 w 412"/>
                <a:gd name="T61" fmla="*/ 17 h 413"/>
                <a:gd name="T62" fmla="*/ 164 w 412"/>
                <a:gd name="T63" fmla="*/ 4 h 413"/>
                <a:gd name="T64" fmla="*/ 206 w 412"/>
                <a:gd name="T65"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2" h="413">
                  <a:moveTo>
                    <a:pt x="206" y="0"/>
                  </a:moveTo>
                  <a:lnTo>
                    <a:pt x="248" y="4"/>
                  </a:lnTo>
                  <a:lnTo>
                    <a:pt x="287" y="17"/>
                  </a:lnTo>
                  <a:lnTo>
                    <a:pt x="321" y="35"/>
                  </a:lnTo>
                  <a:lnTo>
                    <a:pt x="353" y="60"/>
                  </a:lnTo>
                  <a:lnTo>
                    <a:pt x="378" y="92"/>
                  </a:lnTo>
                  <a:lnTo>
                    <a:pt x="396" y="126"/>
                  </a:lnTo>
                  <a:lnTo>
                    <a:pt x="409" y="165"/>
                  </a:lnTo>
                  <a:lnTo>
                    <a:pt x="412" y="207"/>
                  </a:lnTo>
                  <a:lnTo>
                    <a:pt x="409" y="248"/>
                  </a:lnTo>
                  <a:lnTo>
                    <a:pt x="396" y="287"/>
                  </a:lnTo>
                  <a:lnTo>
                    <a:pt x="378" y="322"/>
                  </a:lnTo>
                  <a:lnTo>
                    <a:pt x="353" y="352"/>
                  </a:lnTo>
                  <a:lnTo>
                    <a:pt x="321" y="377"/>
                  </a:lnTo>
                  <a:lnTo>
                    <a:pt x="287" y="396"/>
                  </a:lnTo>
                  <a:lnTo>
                    <a:pt x="248" y="408"/>
                  </a:lnTo>
                  <a:lnTo>
                    <a:pt x="206" y="413"/>
                  </a:lnTo>
                  <a:lnTo>
                    <a:pt x="164" y="408"/>
                  </a:lnTo>
                  <a:lnTo>
                    <a:pt x="127" y="396"/>
                  </a:lnTo>
                  <a:lnTo>
                    <a:pt x="91" y="377"/>
                  </a:lnTo>
                  <a:lnTo>
                    <a:pt x="61" y="352"/>
                  </a:lnTo>
                  <a:lnTo>
                    <a:pt x="36" y="322"/>
                  </a:lnTo>
                  <a:lnTo>
                    <a:pt x="16" y="287"/>
                  </a:lnTo>
                  <a:lnTo>
                    <a:pt x="5" y="248"/>
                  </a:lnTo>
                  <a:lnTo>
                    <a:pt x="0" y="207"/>
                  </a:lnTo>
                  <a:lnTo>
                    <a:pt x="5" y="165"/>
                  </a:lnTo>
                  <a:lnTo>
                    <a:pt x="16" y="126"/>
                  </a:lnTo>
                  <a:lnTo>
                    <a:pt x="36" y="92"/>
                  </a:lnTo>
                  <a:lnTo>
                    <a:pt x="61" y="60"/>
                  </a:lnTo>
                  <a:lnTo>
                    <a:pt x="91" y="35"/>
                  </a:lnTo>
                  <a:lnTo>
                    <a:pt x="127" y="17"/>
                  </a:lnTo>
                  <a:lnTo>
                    <a:pt x="164" y="4"/>
                  </a:lnTo>
                  <a:lnTo>
                    <a:pt x="20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800"/>
            </a:p>
          </p:txBody>
        </p:sp>
        <p:sp>
          <p:nvSpPr>
            <p:cNvPr id="9" name="Freeform 11">
              <a:extLst>
                <a:ext uri="{FF2B5EF4-FFF2-40B4-BE49-F238E27FC236}">
                  <a16:creationId xmlns:a16="http://schemas.microsoft.com/office/drawing/2014/main" id="{86B8824D-CF83-4909-8B02-C4EFF6EDFBFF}"/>
                </a:ext>
              </a:extLst>
            </p:cNvPr>
            <p:cNvSpPr>
              <a:spLocks/>
            </p:cNvSpPr>
            <p:nvPr/>
          </p:nvSpPr>
          <p:spPr bwMode="auto">
            <a:xfrm>
              <a:off x="3273367" y="5757742"/>
              <a:ext cx="117842" cy="117627"/>
            </a:xfrm>
            <a:custGeom>
              <a:avLst/>
              <a:gdLst>
                <a:gd name="T0" fmla="*/ 206 w 413"/>
                <a:gd name="T1" fmla="*/ 0 h 413"/>
                <a:gd name="T2" fmla="*/ 248 w 413"/>
                <a:gd name="T3" fmla="*/ 4 h 413"/>
                <a:gd name="T4" fmla="*/ 287 w 413"/>
                <a:gd name="T5" fmla="*/ 17 h 413"/>
                <a:gd name="T6" fmla="*/ 321 w 413"/>
                <a:gd name="T7" fmla="*/ 35 h 413"/>
                <a:gd name="T8" fmla="*/ 352 w 413"/>
                <a:gd name="T9" fmla="*/ 60 h 413"/>
                <a:gd name="T10" fmla="*/ 377 w 413"/>
                <a:gd name="T11" fmla="*/ 92 h 413"/>
                <a:gd name="T12" fmla="*/ 396 w 413"/>
                <a:gd name="T13" fmla="*/ 126 h 413"/>
                <a:gd name="T14" fmla="*/ 408 w 413"/>
                <a:gd name="T15" fmla="*/ 165 h 413"/>
                <a:gd name="T16" fmla="*/ 413 w 413"/>
                <a:gd name="T17" fmla="*/ 207 h 413"/>
                <a:gd name="T18" fmla="*/ 408 w 413"/>
                <a:gd name="T19" fmla="*/ 248 h 413"/>
                <a:gd name="T20" fmla="*/ 396 w 413"/>
                <a:gd name="T21" fmla="*/ 287 h 413"/>
                <a:gd name="T22" fmla="*/ 377 w 413"/>
                <a:gd name="T23" fmla="*/ 322 h 413"/>
                <a:gd name="T24" fmla="*/ 352 w 413"/>
                <a:gd name="T25" fmla="*/ 352 h 413"/>
                <a:gd name="T26" fmla="*/ 321 w 413"/>
                <a:gd name="T27" fmla="*/ 377 h 413"/>
                <a:gd name="T28" fmla="*/ 287 w 413"/>
                <a:gd name="T29" fmla="*/ 396 h 413"/>
                <a:gd name="T30" fmla="*/ 248 w 413"/>
                <a:gd name="T31" fmla="*/ 408 h 413"/>
                <a:gd name="T32" fmla="*/ 206 w 413"/>
                <a:gd name="T33" fmla="*/ 413 h 413"/>
                <a:gd name="T34" fmla="*/ 165 w 413"/>
                <a:gd name="T35" fmla="*/ 408 h 413"/>
                <a:gd name="T36" fmla="*/ 126 w 413"/>
                <a:gd name="T37" fmla="*/ 396 h 413"/>
                <a:gd name="T38" fmla="*/ 90 w 413"/>
                <a:gd name="T39" fmla="*/ 377 h 413"/>
                <a:gd name="T40" fmla="*/ 61 w 413"/>
                <a:gd name="T41" fmla="*/ 352 h 413"/>
                <a:gd name="T42" fmla="*/ 36 w 413"/>
                <a:gd name="T43" fmla="*/ 322 h 413"/>
                <a:gd name="T44" fmla="*/ 17 w 413"/>
                <a:gd name="T45" fmla="*/ 287 h 413"/>
                <a:gd name="T46" fmla="*/ 5 w 413"/>
                <a:gd name="T47" fmla="*/ 248 h 413"/>
                <a:gd name="T48" fmla="*/ 0 w 413"/>
                <a:gd name="T49" fmla="*/ 207 h 413"/>
                <a:gd name="T50" fmla="*/ 5 w 413"/>
                <a:gd name="T51" fmla="*/ 165 h 413"/>
                <a:gd name="T52" fmla="*/ 17 w 413"/>
                <a:gd name="T53" fmla="*/ 126 h 413"/>
                <a:gd name="T54" fmla="*/ 36 w 413"/>
                <a:gd name="T55" fmla="*/ 92 h 413"/>
                <a:gd name="T56" fmla="*/ 61 w 413"/>
                <a:gd name="T57" fmla="*/ 60 h 413"/>
                <a:gd name="T58" fmla="*/ 90 w 413"/>
                <a:gd name="T59" fmla="*/ 35 h 413"/>
                <a:gd name="T60" fmla="*/ 126 w 413"/>
                <a:gd name="T61" fmla="*/ 17 h 413"/>
                <a:gd name="T62" fmla="*/ 165 w 413"/>
                <a:gd name="T63" fmla="*/ 4 h 413"/>
                <a:gd name="T64" fmla="*/ 206 w 413"/>
                <a:gd name="T65"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3" h="413">
                  <a:moveTo>
                    <a:pt x="206" y="0"/>
                  </a:moveTo>
                  <a:lnTo>
                    <a:pt x="248" y="4"/>
                  </a:lnTo>
                  <a:lnTo>
                    <a:pt x="287" y="17"/>
                  </a:lnTo>
                  <a:lnTo>
                    <a:pt x="321" y="35"/>
                  </a:lnTo>
                  <a:lnTo>
                    <a:pt x="352" y="60"/>
                  </a:lnTo>
                  <a:lnTo>
                    <a:pt x="377" y="92"/>
                  </a:lnTo>
                  <a:lnTo>
                    <a:pt x="396" y="126"/>
                  </a:lnTo>
                  <a:lnTo>
                    <a:pt x="408" y="165"/>
                  </a:lnTo>
                  <a:lnTo>
                    <a:pt x="413" y="207"/>
                  </a:lnTo>
                  <a:lnTo>
                    <a:pt x="408" y="248"/>
                  </a:lnTo>
                  <a:lnTo>
                    <a:pt x="396" y="287"/>
                  </a:lnTo>
                  <a:lnTo>
                    <a:pt x="377" y="322"/>
                  </a:lnTo>
                  <a:lnTo>
                    <a:pt x="352" y="352"/>
                  </a:lnTo>
                  <a:lnTo>
                    <a:pt x="321" y="377"/>
                  </a:lnTo>
                  <a:lnTo>
                    <a:pt x="287" y="396"/>
                  </a:lnTo>
                  <a:lnTo>
                    <a:pt x="248" y="408"/>
                  </a:lnTo>
                  <a:lnTo>
                    <a:pt x="206" y="413"/>
                  </a:lnTo>
                  <a:lnTo>
                    <a:pt x="165" y="408"/>
                  </a:lnTo>
                  <a:lnTo>
                    <a:pt x="126" y="396"/>
                  </a:lnTo>
                  <a:lnTo>
                    <a:pt x="90" y="377"/>
                  </a:lnTo>
                  <a:lnTo>
                    <a:pt x="61" y="352"/>
                  </a:lnTo>
                  <a:lnTo>
                    <a:pt x="36" y="322"/>
                  </a:lnTo>
                  <a:lnTo>
                    <a:pt x="17" y="287"/>
                  </a:lnTo>
                  <a:lnTo>
                    <a:pt x="5" y="248"/>
                  </a:lnTo>
                  <a:lnTo>
                    <a:pt x="0" y="207"/>
                  </a:lnTo>
                  <a:lnTo>
                    <a:pt x="5" y="165"/>
                  </a:lnTo>
                  <a:lnTo>
                    <a:pt x="17" y="126"/>
                  </a:lnTo>
                  <a:lnTo>
                    <a:pt x="36" y="92"/>
                  </a:lnTo>
                  <a:lnTo>
                    <a:pt x="61" y="60"/>
                  </a:lnTo>
                  <a:lnTo>
                    <a:pt x="90" y="35"/>
                  </a:lnTo>
                  <a:lnTo>
                    <a:pt x="126" y="17"/>
                  </a:lnTo>
                  <a:lnTo>
                    <a:pt x="165" y="4"/>
                  </a:lnTo>
                  <a:lnTo>
                    <a:pt x="20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800"/>
            </a:p>
          </p:txBody>
        </p:sp>
        <p:sp>
          <p:nvSpPr>
            <p:cNvPr id="10" name="Freeform 12">
              <a:extLst>
                <a:ext uri="{FF2B5EF4-FFF2-40B4-BE49-F238E27FC236}">
                  <a16:creationId xmlns:a16="http://schemas.microsoft.com/office/drawing/2014/main" id="{23334ED6-8CD5-4AD1-B255-C690ABA9531C}"/>
                </a:ext>
              </a:extLst>
            </p:cNvPr>
            <p:cNvSpPr>
              <a:spLocks/>
            </p:cNvSpPr>
            <p:nvPr/>
          </p:nvSpPr>
          <p:spPr bwMode="auto">
            <a:xfrm>
              <a:off x="3007724" y="5684260"/>
              <a:ext cx="111279" cy="222153"/>
            </a:xfrm>
            <a:custGeom>
              <a:avLst/>
              <a:gdLst>
                <a:gd name="T0" fmla="*/ 72 w 390"/>
                <a:gd name="T1" fmla="*/ 0 h 780"/>
                <a:gd name="T2" fmla="*/ 246 w 390"/>
                <a:gd name="T3" fmla="*/ 0 h 780"/>
                <a:gd name="T4" fmla="*/ 246 w 390"/>
                <a:gd name="T5" fmla="*/ 158 h 780"/>
                <a:gd name="T6" fmla="*/ 390 w 390"/>
                <a:gd name="T7" fmla="*/ 158 h 780"/>
                <a:gd name="T8" fmla="*/ 390 w 390"/>
                <a:gd name="T9" fmla="*/ 306 h 780"/>
                <a:gd name="T10" fmla="*/ 246 w 390"/>
                <a:gd name="T11" fmla="*/ 306 h 780"/>
                <a:gd name="T12" fmla="*/ 246 w 390"/>
                <a:gd name="T13" fmla="*/ 566 h 780"/>
                <a:gd name="T14" fmla="*/ 248 w 390"/>
                <a:gd name="T15" fmla="*/ 588 h 780"/>
                <a:gd name="T16" fmla="*/ 254 w 390"/>
                <a:gd name="T17" fmla="*/ 605 h 780"/>
                <a:gd name="T18" fmla="*/ 265 w 390"/>
                <a:gd name="T19" fmla="*/ 618 h 780"/>
                <a:gd name="T20" fmla="*/ 281 w 390"/>
                <a:gd name="T21" fmla="*/ 624 h 780"/>
                <a:gd name="T22" fmla="*/ 302 w 390"/>
                <a:gd name="T23" fmla="*/ 627 h 780"/>
                <a:gd name="T24" fmla="*/ 332 w 390"/>
                <a:gd name="T25" fmla="*/ 624 h 780"/>
                <a:gd name="T26" fmla="*/ 362 w 390"/>
                <a:gd name="T27" fmla="*/ 616 h 780"/>
                <a:gd name="T28" fmla="*/ 387 w 390"/>
                <a:gd name="T29" fmla="*/ 605 h 780"/>
                <a:gd name="T30" fmla="*/ 387 w 390"/>
                <a:gd name="T31" fmla="*/ 744 h 780"/>
                <a:gd name="T32" fmla="*/ 359 w 390"/>
                <a:gd name="T33" fmla="*/ 758 h 780"/>
                <a:gd name="T34" fmla="*/ 327 w 390"/>
                <a:gd name="T35" fmla="*/ 771 h 780"/>
                <a:gd name="T36" fmla="*/ 292 w 390"/>
                <a:gd name="T37" fmla="*/ 777 h 780"/>
                <a:gd name="T38" fmla="*/ 251 w 390"/>
                <a:gd name="T39" fmla="*/ 780 h 780"/>
                <a:gd name="T40" fmla="*/ 212 w 390"/>
                <a:gd name="T41" fmla="*/ 775 h 780"/>
                <a:gd name="T42" fmla="*/ 178 w 390"/>
                <a:gd name="T43" fmla="*/ 766 h 780"/>
                <a:gd name="T44" fmla="*/ 148 w 390"/>
                <a:gd name="T45" fmla="*/ 749 h 780"/>
                <a:gd name="T46" fmla="*/ 122 w 390"/>
                <a:gd name="T47" fmla="*/ 727 h 780"/>
                <a:gd name="T48" fmla="*/ 101 w 390"/>
                <a:gd name="T49" fmla="*/ 699 h 780"/>
                <a:gd name="T50" fmla="*/ 86 w 390"/>
                <a:gd name="T51" fmla="*/ 668 h 780"/>
                <a:gd name="T52" fmla="*/ 76 w 390"/>
                <a:gd name="T53" fmla="*/ 633 h 780"/>
                <a:gd name="T54" fmla="*/ 72 w 390"/>
                <a:gd name="T55" fmla="*/ 596 h 780"/>
                <a:gd name="T56" fmla="*/ 72 w 390"/>
                <a:gd name="T57" fmla="*/ 306 h 780"/>
                <a:gd name="T58" fmla="*/ 0 w 390"/>
                <a:gd name="T59" fmla="*/ 306 h 780"/>
                <a:gd name="T60" fmla="*/ 0 w 390"/>
                <a:gd name="T61" fmla="*/ 158 h 780"/>
                <a:gd name="T62" fmla="*/ 72 w 390"/>
                <a:gd name="T63" fmla="*/ 158 h 780"/>
                <a:gd name="T64" fmla="*/ 72 w 390"/>
                <a:gd name="T65"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0" h="780">
                  <a:moveTo>
                    <a:pt x="72" y="0"/>
                  </a:moveTo>
                  <a:lnTo>
                    <a:pt x="246" y="0"/>
                  </a:lnTo>
                  <a:lnTo>
                    <a:pt x="246" y="158"/>
                  </a:lnTo>
                  <a:lnTo>
                    <a:pt x="390" y="158"/>
                  </a:lnTo>
                  <a:lnTo>
                    <a:pt x="390" y="306"/>
                  </a:lnTo>
                  <a:lnTo>
                    <a:pt x="246" y="306"/>
                  </a:lnTo>
                  <a:lnTo>
                    <a:pt x="246" y="566"/>
                  </a:lnTo>
                  <a:lnTo>
                    <a:pt x="248" y="588"/>
                  </a:lnTo>
                  <a:lnTo>
                    <a:pt x="254" y="605"/>
                  </a:lnTo>
                  <a:lnTo>
                    <a:pt x="265" y="618"/>
                  </a:lnTo>
                  <a:lnTo>
                    <a:pt x="281" y="624"/>
                  </a:lnTo>
                  <a:lnTo>
                    <a:pt x="302" y="627"/>
                  </a:lnTo>
                  <a:lnTo>
                    <a:pt x="332" y="624"/>
                  </a:lnTo>
                  <a:lnTo>
                    <a:pt x="362" y="616"/>
                  </a:lnTo>
                  <a:lnTo>
                    <a:pt x="387" y="605"/>
                  </a:lnTo>
                  <a:lnTo>
                    <a:pt x="387" y="744"/>
                  </a:lnTo>
                  <a:lnTo>
                    <a:pt x="359" y="758"/>
                  </a:lnTo>
                  <a:lnTo>
                    <a:pt x="327" y="771"/>
                  </a:lnTo>
                  <a:lnTo>
                    <a:pt x="292" y="777"/>
                  </a:lnTo>
                  <a:lnTo>
                    <a:pt x="251" y="780"/>
                  </a:lnTo>
                  <a:lnTo>
                    <a:pt x="212" y="775"/>
                  </a:lnTo>
                  <a:lnTo>
                    <a:pt x="178" y="766"/>
                  </a:lnTo>
                  <a:lnTo>
                    <a:pt x="148" y="749"/>
                  </a:lnTo>
                  <a:lnTo>
                    <a:pt x="122" y="727"/>
                  </a:lnTo>
                  <a:lnTo>
                    <a:pt x="101" y="699"/>
                  </a:lnTo>
                  <a:lnTo>
                    <a:pt x="86" y="668"/>
                  </a:lnTo>
                  <a:lnTo>
                    <a:pt x="76" y="633"/>
                  </a:lnTo>
                  <a:lnTo>
                    <a:pt x="72" y="596"/>
                  </a:lnTo>
                  <a:lnTo>
                    <a:pt x="72" y="306"/>
                  </a:lnTo>
                  <a:lnTo>
                    <a:pt x="0" y="306"/>
                  </a:lnTo>
                  <a:lnTo>
                    <a:pt x="0" y="158"/>
                  </a:lnTo>
                  <a:lnTo>
                    <a:pt x="72" y="158"/>
                  </a:lnTo>
                  <a:lnTo>
                    <a:pt x="7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800"/>
            </a:p>
          </p:txBody>
        </p:sp>
        <p:sp>
          <p:nvSpPr>
            <p:cNvPr id="11" name="Freeform 13">
              <a:extLst>
                <a:ext uri="{FF2B5EF4-FFF2-40B4-BE49-F238E27FC236}">
                  <a16:creationId xmlns:a16="http://schemas.microsoft.com/office/drawing/2014/main" id="{CFA1C3A1-4CAE-4CFE-B7A7-E7E343C97F19}"/>
                </a:ext>
              </a:extLst>
            </p:cNvPr>
            <p:cNvSpPr>
              <a:spLocks/>
            </p:cNvSpPr>
            <p:nvPr/>
          </p:nvSpPr>
          <p:spPr bwMode="auto">
            <a:xfrm>
              <a:off x="3440285" y="5725558"/>
              <a:ext cx="159500" cy="177722"/>
            </a:xfrm>
            <a:custGeom>
              <a:avLst/>
              <a:gdLst>
                <a:gd name="T0" fmla="*/ 352 w 559"/>
                <a:gd name="T1" fmla="*/ 0 h 624"/>
                <a:gd name="T2" fmla="*/ 394 w 559"/>
                <a:gd name="T3" fmla="*/ 3 h 624"/>
                <a:gd name="T4" fmla="*/ 432 w 559"/>
                <a:gd name="T5" fmla="*/ 13 h 624"/>
                <a:gd name="T6" fmla="*/ 464 w 559"/>
                <a:gd name="T7" fmla="*/ 28 h 624"/>
                <a:gd name="T8" fmla="*/ 492 w 559"/>
                <a:gd name="T9" fmla="*/ 50 h 624"/>
                <a:gd name="T10" fmla="*/ 517 w 559"/>
                <a:gd name="T11" fmla="*/ 75 h 624"/>
                <a:gd name="T12" fmla="*/ 536 w 559"/>
                <a:gd name="T13" fmla="*/ 106 h 624"/>
                <a:gd name="T14" fmla="*/ 548 w 559"/>
                <a:gd name="T15" fmla="*/ 142 h 624"/>
                <a:gd name="T16" fmla="*/ 558 w 559"/>
                <a:gd name="T17" fmla="*/ 183 h 624"/>
                <a:gd name="T18" fmla="*/ 559 w 559"/>
                <a:gd name="T19" fmla="*/ 228 h 624"/>
                <a:gd name="T20" fmla="*/ 559 w 559"/>
                <a:gd name="T21" fmla="*/ 624 h 624"/>
                <a:gd name="T22" fmla="*/ 386 w 559"/>
                <a:gd name="T23" fmla="*/ 624 h 624"/>
                <a:gd name="T24" fmla="*/ 386 w 559"/>
                <a:gd name="T25" fmla="*/ 283 h 624"/>
                <a:gd name="T26" fmla="*/ 385 w 559"/>
                <a:gd name="T27" fmla="*/ 250 h 624"/>
                <a:gd name="T28" fmla="*/ 377 w 559"/>
                <a:gd name="T29" fmla="*/ 222 h 624"/>
                <a:gd name="T30" fmla="*/ 366 w 559"/>
                <a:gd name="T31" fmla="*/ 200 h 624"/>
                <a:gd name="T32" fmla="*/ 350 w 559"/>
                <a:gd name="T33" fmla="*/ 181 h 624"/>
                <a:gd name="T34" fmla="*/ 332 w 559"/>
                <a:gd name="T35" fmla="*/ 169 h 624"/>
                <a:gd name="T36" fmla="*/ 308 w 559"/>
                <a:gd name="T37" fmla="*/ 161 h 624"/>
                <a:gd name="T38" fmla="*/ 282 w 559"/>
                <a:gd name="T39" fmla="*/ 158 h 624"/>
                <a:gd name="T40" fmla="*/ 255 w 559"/>
                <a:gd name="T41" fmla="*/ 161 h 624"/>
                <a:gd name="T42" fmla="*/ 232 w 559"/>
                <a:gd name="T43" fmla="*/ 169 h 624"/>
                <a:gd name="T44" fmla="*/ 212 w 559"/>
                <a:gd name="T45" fmla="*/ 181 h 624"/>
                <a:gd name="T46" fmla="*/ 194 w 559"/>
                <a:gd name="T47" fmla="*/ 200 h 624"/>
                <a:gd name="T48" fmla="*/ 184 w 559"/>
                <a:gd name="T49" fmla="*/ 222 h 624"/>
                <a:gd name="T50" fmla="*/ 176 w 559"/>
                <a:gd name="T51" fmla="*/ 250 h 624"/>
                <a:gd name="T52" fmla="*/ 173 w 559"/>
                <a:gd name="T53" fmla="*/ 283 h 624"/>
                <a:gd name="T54" fmla="*/ 173 w 559"/>
                <a:gd name="T55" fmla="*/ 624 h 624"/>
                <a:gd name="T56" fmla="*/ 0 w 559"/>
                <a:gd name="T57" fmla="*/ 624 h 624"/>
                <a:gd name="T58" fmla="*/ 0 w 559"/>
                <a:gd name="T59" fmla="*/ 13 h 624"/>
                <a:gd name="T60" fmla="*/ 173 w 559"/>
                <a:gd name="T61" fmla="*/ 13 h 624"/>
                <a:gd name="T62" fmla="*/ 173 w 559"/>
                <a:gd name="T63" fmla="*/ 99 h 624"/>
                <a:gd name="T64" fmla="*/ 191 w 559"/>
                <a:gd name="T65" fmla="*/ 78 h 624"/>
                <a:gd name="T66" fmla="*/ 212 w 559"/>
                <a:gd name="T67" fmla="*/ 56 h 624"/>
                <a:gd name="T68" fmla="*/ 233 w 559"/>
                <a:gd name="T69" fmla="*/ 39 h 624"/>
                <a:gd name="T70" fmla="*/ 257 w 559"/>
                <a:gd name="T71" fmla="*/ 24 h 624"/>
                <a:gd name="T72" fmla="*/ 285 w 559"/>
                <a:gd name="T73" fmla="*/ 11 h 624"/>
                <a:gd name="T74" fmla="*/ 318 w 559"/>
                <a:gd name="T75" fmla="*/ 3 h 624"/>
                <a:gd name="T76" fmla="*/ 352 w 559"/>
                <a:gd name="T77"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9" h="624">
                  <a:moveTo>
                    <a:pt x="352" y="0"/>
                  </a:moveTo>
                  <a:lnTo>
                    <a:pt x="394" y="3"/>
                  </a:lnTo>
                  <a:lnTo>
                    <a:pt x="432" y="13"/>
                  </a:lnTo>
                  <a:lnTo>
                    <a:pt x="464" y="28"/>
                  </a:lnTo>
                  <a:lnTo>
                    <a:pt x="492" y="50"/>
                  </a:lnTo>
                  <a:lnTo>
                    <a:pt x="517" y="75"/>
                  </a:lnTo>
                  <a:lnTo>
                    <a:pt x="536" y="106"/>
                  </a:lnTo>
                  <a:lnTo>
                    <a:pt x="548" y="142"/>
                  </a:lnTo>
                  <a:lnTo>
                    <a:pt x="558" y="183"/>
                  </a:lnTo>
                  <a:lnTo>
                    <a:pt x="559" y="228"/>
                  </a:lnTo>
                  <a:lnTo>
                    <a:pt x="559" y="624"/>
                  </a:lnTo>
                  <a:lnTo>
                    <a:pt x="386" y="624"/>
                  </a:lnTo>
                  <a:lnTo>
                    <a:pt x="386" y="283"/>
                  </a:lnTo>
                  <a:lnTo>
                    <a:pt x="385" y="250"/>
                  </a:lnTo>
                  <a:lnTo>
                    <a:pt x="377" y="222"/>
                  </a:lnTo>
                  <a:lnTo>
                    <a:pt x="366" y="200"/>
                  </a:lnTo>
                  <a:lnTo>
                    <a:pt x="350" y="181"/>
                  </a:lnTo>
                  <a:lnTo>
                    <a:pt x="332" y="169"/>
                  </a:lnTo>
                  <a:lnTo>
                    <a:pt x="308" y="161"/>
                  </a:lnTo>
                  <a:lnTo>
                    <a:pt x="282" y="158"/>
                  </a:lnTo>
                  <a:lnTo>
                    <a:pt x="255" y="161"/>
                  </a:lnTo>
                  <a:lnTo>
                    <a:pt x="232" y="169"/>
                  </a:lnTo>
                  <a:lnTo>
                    <a:pt x="212" y="181"/>
                  </a:lnTo>
                  <a:lnTo>
                    <a:pt x="194" y="200"/>
                  </a:lnTo>
                  <a:lnTo>
                    <a:pt x="184" y="222"/>
                  </a:lnTo>
                  <a:lnTo>
                    <a:pt x="176" y="250"/>
                  </a:lnTo>
                  <a:lnTo>
                    <a:pt x="173" y="283"/>
                  </a:lnTo>
                  <a:lnTo>
                    <a:pt x="173" y="624"/>
                  </a:lnTo>
                  <a:lnTo>
                    <a:pt x="0" y="624"/>
                  </a:lnTo>
                  <a:lnTo>
                    <a:pt x="0" y="13"/>
                  </a:lnTo>
                  <a:lnTo>
                    <a:pt x="173" y="13"/>
                  </a:lnTo>
                  <a:lnTo>
                    <a:pt x="173" y="99"/>
                  </a:lnTo>
                  <a:lnTo>
                    <a:pt x="191" y="78"/>
                  </a:lnTo>
                  <a:lnTo>
                    <a:pt x="212" y="56"/>
                  </a:lnTo>
                  <a:lnTo>
                    <a:pt x="233" y="39"/>
                  </a:lnTo>
                  <a:lnTo>
                    <a:pt x="257" y="24"/>
                  </a:lnTo>
                  <a:lnTo>
                    <a:pt x="285" y="11"/>
                  </a:lnTo>
                  <a:lnTo>
                    <a:pt x="318" y="3"/>
                  </a:lnTo>
                  <a:lnTo>
                    <a:pt x="35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800"/>
            </a:p>
          </p:txBody>
        </p:sp>
        <p:sp>
          <p:nvSpPr>
            <p:cNvPr id="12" name="Rectangle 14">
              <a:extLst>
                <a:ext uri="{FF2B5EF4-FFF2-40B4-BE49-F238E27FC236}">
                  <a16:creationId xmlns:a16="http://schemas.microsoft.com/office/drawing/2014/main" id="{7EED0FD4-5B2E-41FE-9B47-604D47AE8AE6}"/>
                </a:ext>
              </a:extLst>
            </p:cNvPr>
            <p:cNvSpPr>
              <a:spLocks noChangeArrowheads="1"/>
            </p:cNvSpPr>
            <p:nvPr/>
          </p:nvSpPr>
          <p:spPr bwMode="auto">
            <a:xfrm>
              <a:off x="3174642" y="5729261"/>
              <a:ext cx="49362" cy="174020"/>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nl-NL" sz="1800"/>
            </a:p>
          </p:txBody>
        </p:sp>
        <p:sp>
          <p:nvSpPr>
            <p:cNvPr id="13" name="Freeform 15">
              <a:extLst>
                <a:ext uri="{FF2B5EF4-FFF2-40B4-BE49-F238E27FC236}">
                  <a16:creationId xmlns:a16="http://schemas.microsoft.com/office/drawing/2014/main" id="{401D45C6-939E-4657-84C6-82C7D538F916}"/>
                </a:ext>
              </a:extLst>
            </p:cNvPr>
            <p:cNvSpPr>
              <a:spLocks/>
            </p:cNvSpPr>
            <p:nvPr/>
          </p:nvSpPr>
          <p:spPr bwMode="auto">
            <a:xfrm>
              <a:off x="2568029" y="5676001"/>
              <a:ext cx="227979" cy="227279"/>
            </a:xfrm>
            <a:custGeom>
              <a:avLst/>
              <a:gdLst>
                <a:gd name="T0" fmla="*/ 0 w 799"/>
                <a:gd name="T1" fmla="*/ 0 h 798"/>
                <a:gd name="T2" fmla="*/ 191 w 799"/>
                <a:gd name="T3" fmla="*/ 0 h 798"/>
                <a:gd name="T4" fmla="*/ 400 w 799"/>
                <a:gd name="T5" fmla="*/ 336 h 798"/>
                <a:gd name="T6" fmla="*/ 610 w 799"/>
                <a:gd name="T7" fmla="*/ 0 h 798"/>
                <a:gd name="T8" fmla="*/ 799 w 799"/>
                <a:gd name="T9" fmla="*/ 0 h 798"/>
                <a:gd name="T10" fmla="*/ 799 w 799"/>
                <a:gd name="T11" fmla="*/ 798 h 798"/>
                <a:gd name="T12" fmla="*/ 624 w 799"/>
                <a:gd name="T13" fmla="*/ 798 h 798"/>
                <a:gd name="T14" fmla="*/ 624 w 799"/>
                <a:gd name="T15" fmla="*/ 277 h 798"/>
                <a:gd name="T16" fmla="*/ 446 w 799"/>
                <a:gd name="T17" fmla="*/ 547 h 798"/>
                <a:gd name="T18" fmla="*/ 348 w 799"/>
                <a:gd name="T19" fmla="*/ 547 h 798"/>
                <a:gd name="T20" fmla="*/ 174 w 799"/>
                <a:gd name="T21" fmla="*/ 280 h 798"/>
                <a:gd name="T22" fmla="*/ 174 w 799"/>
                <a:gd name="T23" fmla="*/ 798 h 798"/>
                <a:gd name="T24" fmla="*/ 0 w 799"/>
                <a:gd name="T25" fmla="*/ 798 h 798"/>
                <a:gd name="T26" fmla="*/ 0 w 799"/>
                <a:gd name="T27"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9" h="798">
                  <a:moveTo>
                    <a:pt x="0" y="0"/>
                  </a:moveTo>
                  <a:lnTo>
                    <a:pt x="191" y="0"/>
                  </a:lnTo>
                  <a:lnTo>
                    <a:pt x="400" y="336"/>
                  </a:lnTo>
                  <a:lnTo>
                    <a:pt x="610" y="0"/>
                  </a:lnTo>
                  <a:lnTo>
                    <a:pt x="799" y="0"/>
                  </a:lnTo>
                  <a:lnTo>
                    <a:pt x="799" y="798"/>
                  </a:lnTo>
                  <a:lnTo>
                    <a:pt x="624" y="798"/>
                  </a:lnTo>
                  <a:lnTo>
                    <a:pt x="624" y="277"/>
                  </a:lnTo>
                  <a:lnTo>
                    <a:pt x="446" y="547"/>
                  </a:lnTo>
                  <a:lnTo>
                    <a:pt x="348" y="547"/>
                  </a:lnTo>
                  <a:lnTo>
                    <a:pt x="174" y="280"/>
                  </a:lnTo>
                  <a:lnTo>
                    <a:pt x="174" y="798"/>
                  </a:lnTo>
                  <a:lnTo>
                    <a:pt x="0" y="798"/>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800"/>
            </a:p>
          </p:txBody>
        </p:sp>
        <p:sp>
          <p:nvSpPr>
            <p:cNvPr id="14" name="Freeform 17">
              <a:extLst>
                <a:ext uri="{FF2B5EF4-FFF2-40B4-BE49-F238E27FC236}">
                  <a16:creationId xmlns:a16="http://schemas.microsoft.com/office/drawing/2014/main" id="{0A646484-AF5F-4EAA-AC40-DD1BA231E81A}"/>
                </a:ext>
              </a:extLst>
            </p:cNvPr>
            <p:cNvSpPr>
              <a:spLocks/>
            </p:cNvSpPr>
            <p:nvPr/>
          </p:nvSpPr>
          <p:spPr bwMode="auto">
            <a:xfrm>
              <a:off x="3165797" y="5626159"/>
              <a:ext cx="68765" cy="68924"/>
            </a:xfrm>
            <a:custGeom>
              <a:avLst/>
              <a:gdLst>
                <a:gd name="T0" fmla="*/ 120 w 241"/>
                <a:gd name="T1" fmla="*/ 0 h 242"/>
                <a:gd name="T2" fmla="*/ 152 w 241"/>
                <a:gd name="T3" fmla="*/ 5 h 242"/>
                <a:gd name="T4" fmla="*/ 180 w 241"/>
                <a:gd name="T5" fmla="*/ 17 h 242"/>
                <a:gd name="T6" fmla="*/ 205 w 241"/>
                <a:gd name="T7" fmla="*/ 36 h 242"/>
                <a:gd name="T8" fmla="*/ 224 w 241"/>
                <a:gd name="T9" fmla="*/ 59 h 242"/>
                <a:gd name="T10" fmla="*/ 237 w 241"/>
                <a:gd name="T11" fmla="*/ 89 h 242"/>
                <a:gd name="T12" fmla="*/ 241 w 241"/>
                <a:gd name="T13" fmla="*/ 122 h 242"/>
                <a:gd name="T14" fmla="*/ 237 w 241"/>
                <a:gd name="T15" fmla="*/ 153 h 242"/>
                <a:gd name="T16" fmla="*/ 224 w 241"/>
                <a:gd name="T17" fmla="*/ 182 h 242"/>
                <a:gd name="T18" fmla="*/ 205 w 241"/>
                <a:gd name="T19" fmla="*/ 206 h 242"/>
                <a:gd name="T20" fmla="*/ 180 w 241"/>
                <a:gd name="T21" fmla="*/ 226 h 242"/>
                <a:gd name="T22" fmla="*/ 152 w 241"/>
                <a:gd name="T23" fmla="*/ 237 h 242"/>
                <a:gd name="T24" fmla="*/ 120 w 241"/>
                <a:gd name="T25" fmla="*/ 242 h 242"/>
                <a:gd name="T26" fmla="*/ 88 w 241"/>
                <a:gd name="T27" fmla="*/ 237 h 242"/>
                <a:gd name="T28" fmla="*/ 59 w 241"/>
                <a:gd name="T29" fmla="*/ 226 h 242"/>
                <a:gd name="T30" fmla="*/ 34 w 241"/>
                <a:gd name="T31" fmla="*/ 206 h 242"/>
                <a:gd name="T32" fmla="*/ 15 w 241"/>
                <a:gd name="T33" fmla="*/ 182 h 242"/>
                <a:gd name="T34" fmla="*/ 3 w 241"/>
                <a:gd name="T35" fmla="*/ 153 h 242"/>
                <a:gd name="T36" fmla="*/ 0 w 241"/>
                <a:gd name="T37" fmla="*/ 122 h 242"/>
                <a:gd name="T38" fmla="*/ 3 w 241"/>
                <a:gd name="T39" fmla="*/ 89 h 242"/>
                <a:gd name="T40" fmla="*/ 15 w 241"/>
                <a:gd name="T41" fmla="*/ 59 h 242"/>
                <a:gd name="T42" fmla="*/ 34 w 241"/>
                <a:gd name="T43" fmla="*/ 36 h 242"/>
                <a:gd name="T44" fmla="*/ 59 w 241"/>
                <a:gd name="T45" fmla="*/ 17 h 242"/>
                <a:gd name="T46" fmla="*/ 88 w 241"/>
                <a:gd name="T47" fmla="*/ 5 h 242"/>
                <a:gd name="T48" fmla="*/ 120 w 241"/>
                <a:gd name="T49"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1" h="242">
                  <a:moveTo>
                    <a:pt x="120" y="0"/>
                  </a:moveTo>
                  <a:lnTo>
                    <a:pt x="152" y="5"/>
                  </a:lnTo>
                  <a:lnTo>
                    <a:pt x="180" y="17"/>
                  </a:lnTo>
                  <a:lnTo>
                    <a:pt x="205" y="36"/>
                  </a:lnTo>
                  <a:lnTo>
                    <a:pt x="224" y="59"/>
                  </a:lnTo>
                  <a:lnTo>
                    <a:pt x="237" y="89"/>
                  </a:lnTo>
                  <a:lnTo>
                    <a:pt x="241" y="122"/>
                  </a:lnTo>
                  <a:lnTo>
                    <a:pt x="237" y="153"/>
                  </a:lnTo>
                  <a:lnTo>
                    <a:pt x="224" y="182"/>
                  </a:lnTo>
                  <a:lnTo>
                    <a:pt x="205" y="206"/>
                  </a:lnTo>
                  <a:lnTo>
                    <a:pt x="180" y="226"/>
                  </a:lnTo>
                  <a:lnTo>
                    <a:pt x="152" y="237"/>
                  </a:lnTo>
                  <a:lnTo>
                    <a:pt x="120" y="242"/>
                  </a:lnTo>
                  <a:lnTo>
                    <a:pt x="88" y="237"/>
                  </a:lnTo>
                  <a:lnTo>
                    <a:pt x="59" y="226"/>
                  </a:lnTo>
                  <a:lnTo>
                    <a:pt x="34" y="206"/>
                  </a:lnTo>
                  <a:lnTo>
                    <a:pt x="15" y="182"/>
                  </a:lnTo>
                  <a:lnTo>
                    <a:pt x="3" y="153"/>
                  </a:lnTo>
                  <a:lnTo>
                    <a:pt x="0" y="122"/>
                  </a:lnTo>
                  <a:lnTo>
                    <a:pt x="3" y="89"/>
                  </a:lnTo>
                  <a:lnTo>
                    <a:pt x="15" y="59"/>
                  </a:lnTo>
                  <a:lnTo>
                    <a:pt x="34" y="36"/>
                  </a:lnTo>
                  <a:lnTo>
                    <a:pt x="59" y="17"/>
                  </a:lnTo>
                  <a:lnTo>
                    <a:pt x="88" y="5"/>
                  </a:lnTo>
                  <a:lnTo>
                    <a:pt x="12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800"/>
            </a:p>
          </p:txBody>
        </p:sp>
      </p:grpSp>
    </p:spTree>
    <p:extLst>
      <p:ext uri="{BB962C8B-B14F-4D97-AF65-F5344CB8AC3E}">
        <p14:creationId xmlns:p14="http://schemas.microsoft.com/office/powerpoint/2010/main" val="31846271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9412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383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83280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86322257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61"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44983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888769"/>
            <a:ext cx="11653521" cy="128855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6F2EAD0D-D1E7-4071-888C-24FF70D0B6A3}"/>
              </a:ext>
            </a:extLst>
          </p:cNvPr>
          <p:cNvGrpSpPr/>
          <p:nvPr userDrawn="1"/>
        </p:nvGrpSpPr>
        <p:grpSpPr>
          <a:xfrm>
            <a:off x="12370906" y="-217"/>
            <a:ext cx="935477" cy="5654620"/>
            <a:chOff x="12618967" y="-221"/>
            <a:chExt cx="954235" cy="5767188"/>
          </a:xfrm>
        </p:grpSpPr>
        <p:grpSp>
          <p:nvGrpSpPr>
            <p:cNvPr id="6" name="Group 5">
              <a:extLst>
                <a:ext uri="{FF2B5EF4-FFF2-40B4-BE49-F238E27FC236}">
                  <a16:creationId xmlns:a16="http://schemas.microsoft.com/office/drawing/2014/main" id="{DFC70D85-5B9B-416F-AF5B-E6E99D630127}"/>
                </a:ext>
              </a:extLst>
            </p:cNvPr>
            <p:cNvGrpSpPr/>
            <p:nvPr userDrawn="1"/>
          </p:nvGrpSpPr>
          <p:grpSpPr>
            <a:xfrm rot="5400000">
              <a:off x="11584220" y="1040742"/>
              <a:ext cx="2698730" cy="629236"/>
              <a:chOff x="1584344" y="4543426"/>
              <a:chExt cx="2698730" cy="629236"/>
            </a:xfrm>
          </p:grpSpPr>
          <p:sp>
            <p:nvSpPr>
              <p:cNvPr id="12" name="Rectangle 11">
                <a:extLst>
                  <a:ext uri="{FF2B5EF4-FFF2-40B4-BE49-F238E27FC236}">
                    <a16:creationId xmlns:a16="http://schemas.microsoft.com/office/drawing/2014/main" id="{6486B055-82FC-4CC7-A717-C13B7350EDC0}"/>
                  </a:ext>
                </a:extLst>
              </p:cNvPr>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D3D7415C-EFEB-4CC1-973F-8EC7BA8582FB}"/>
                  </a:ext>
                </a:extLst>
              </p:cNvPr>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14" name="Rectangle 13">
                <a:extLst>
                  <a:ext uri="{FF2B5EF4-FFF2-40B4-BE49-F238E27FC236}">
                    <a16:creationId xmlns:a16="http://schemas.microsoft.com/office/drawing/2014/main" id="{22EC2BAC-9FB5-41E6-86E9-65005DC12543}"/>
                  </a:ext>
                </a:extLst>
              </p:cNvPr>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15" name="Rectangle 14">
                <a:extLst>
                  <a:ext uri="{FF2B5EF4-FFF2-40B4-BE49-F238E27FC236}">
                    <a16:creationId xmlns:a16="http://schemas.microsoft.com/office/drawing/2014/main" id="{8D5FEF5E-F90B-4888-965D-C5924C8874DA}"/>
                  </a:ext>
                </a:extLst>
              </p:cNvPr>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16" name="Rectangle 15">
                <a:extLst>
                  <a:ext uri="{FF2B5EF4-FFF2-40B4-BE49-F238E27FC236}">
                    <a16:creationId xmlns:a16="http://schemas.microsoft.com/office/drawing/2014/main" id="{70A65402-B5C4-4513-A15B-9F237A09BB9E}"/>
                  </a:ext>
                </a:extLst>
              </p:cNvPr>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17" name="Rectangle 16">
                <a:extLst>
                  <a:ext uri="{FF2B5EF4-FFF2-40B4-BE49-F238E27FC236}">
                    <a16:creationId xmlns:a16="http://schemas.microsoft.com/office/drawing/2014/main" id="{71DF7F10-407D-4001-9A9C-60C40C6D31C2}"/>
                  </a:ext>
                </a:extLst>
              </p:cNvPr>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7" name="TextBox 6">
              <a:extLst>
                <a:ext uri="{FF2B5EF4-FFF2-40B4-BE49-F238E27FC236}">
                  <a16:creationId xmlns:a16="http://schemas.microsoft.com/office/drawing/2014/main" id="{E5823668-98EC-4D32-8A5D-86810D86D5D0}"/>
                </a:ext>
              </a:extLst>
            </p:cNvPr>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8" name="TextBox 7">
              <a:extLst>
                <a:ext uri="{FF2B5EF4-FFF2-40B4-BE49-F238E27FC236}">
                  <a16:creationId xmlns:a16="http://schemas.microsoft.com/office/drawing/2014/main" id="{890ADACD-6AA6-4A64-A281-F2AE18910ABB}"/>
                </a:ext>
              </a:extLst>
            </p:cNvPr>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9" name="Rectangle 8">
              <a:extLst>
                <a:ext uri="{FF2B5EF4-FFF2-40B4-BE49-F238E27FC236}">
                  <a16:creationId xmlns:a16="http://schemas.microsoft.com/office/drawing/2014/main" id="{C3360F45-04B0-47E1-844C-AF68418129AF}"/>
                </a:ext>
              </a:extLst>
            </p:cNvPr>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E09F27E-B863-4B49-B4F6-3E6FD423FC78}"/>
                </a:ext>
              </a:extLst>
            </p:cNvPr>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78F0174-86FC-49ED-93BA-64FEBD4B1592}"/>
                </a:ext>
              </a:extLst>
            </p:cNvPr>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58571367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8" r:id="rId24"/>
    <p:sldLayoutId id="2147483793" r:id="rId25"/>
    <p:sldLayoutId id="2147483795" r:id="rId26"/>
    <p:sldLayoutId id="2147483796" r:id="rId27"/>
    <p:sldLayoutId id="2147483797" r:id="rId28"/>
    <p:sldLayoutId id="2147483798" r:id="rId29"/>
    <p:sldLayoutId id="2147483799" r:id="rId30"/>
    <p:sldLayoutId id="2147483800" r:id="rId31"/>
  </p:sldLayoutIdLst>
  <p:transition>
    <p:fade/>
  </p:transition>
  <p:txStyles>
    <p:titleStyle>
      <a:lvl1pPr algn="l" defTabSz="914367" rtl="0" eaLnBrk="1" latinLnBrk="0" hangingPunct="1">
        <a:lnSpc>
          <a:spcPct val="90000"/>
        </a:lnSpc>
        <a:spcBef>
          <a:spcPct val="0"/>
        </a:spcBef>
        <a:buNone/>
        <a:defRPr lang="en-US" sz="235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36">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svg"/><Relationship Id="rId7" Type="http://schemas.openxmlformats.org/officeDocument/2006/relationships/image" Target="../media/image109.svg"/><Relationship Id="rId12" Type="http://schemas.openxmlformats.org/officeDocument/2006/relationships/image" Target="../media/image114.svg"/><Relationship Id="rId2" Type="http://schemas.openxmlformats.org/officeDocument/2006/relationships/image" Target="../media/image104.png"/><Relationship Id="rId1" Type="http://schemas.openxmlformats.org/officeDocument/2006/relationships/slideLayout" Target="../slideLayouts/slideLayout39.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sv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hyperlink" Target="https://aka.ms/AzureSynapseAnalytics-12" TargetMode="External"/><Relationship Id="rId7" Type="http://schemas.openxmlformats.org/officeDocument/2006/relationships/image" Target="../media/image22.png"/><Relationship Id="rId2" Type="http://schemas.openxmlformats.org/officeDocument/2006/relationships/hyperlink" Target="https://aka.ms/CreateServerlessApps-12" TargetMode="External"/><Relationship Id="rId1" Type="http://schemas.openxmlformats.org/officeDocument/2006/relationships/slideLayout" Target="../slideLayouts/slideLayout41.xml"/><Relationship Id="rId6" Type="http://schemas.openxmlformats.org/officeDocument/2006/relationships/hyperlink" Target="https://aka.ms/Reactor/Survey" TargetMode="External"/><Relationship Id="rId5" Type="http://schemas.openxmlformats.org/officeDocument/2006/relationships/hyperlink" Target="https://aka.ms/ArchitectMessageBroker-12" TargetMode="External"/><Relationship Id="rId4" Type="http://schemas.openxmlformats.org/officeDocument/2006/relationships/hyperlink" Target="https://aka.ms/BuildDataAnalytics-1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png"/><Relationship Id="rId1" Type="http://schemas.openxmlformats.org/officeDocument/2006/relationships/slideLayout" Target="../slideLayouts/slideLayout32.xml"/><Relationship Id="rId4" Type="http://schemas.openxmlformats.org/officeDocument/2006/relationships/image" Target="../media/image117.emf"/></Relationships>
</file>

<file path=ppt/slides/_rels/slide2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9.xml"/><Relationship Id="rId1" Type="http://schemas.openxmlformats.org/officeDocument/2006/relationships/themeOverride" Target="../theme/themeOverride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39.xml"/><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F0E40-CB2C-45A9-8481-91F276E83071}"/>
              </a:ext>
            </a:extLst>
          </p:cNvPr>
          <p:cNvSpPr>
            <a:spLocks noGrp="1"/>
          </p:cNvSpPr>
          <p:nvPr>
            <p:ph type="title"/>
          </p:nvPr>
        </p:nvSpPr>
        <p:spPr>
          <a:xfrm>
            <a:off x="538477" y="2568270"/>
            <a:ext cx="11653523" cy="3397853"/>
          </a:xfrm>
        </p:spPr>
        <p:txBody>
          <a:bodyPr/>
          <a:lstStyle/>
          <a:p>
            <a:br>
              <a:rPr lang="en-US" sz="3200" dirty="0">
                <a:solidFill>
                  <a:schemeClr val="tx1"/>
                </a:solidFill>
              </a:rPr>
            </a:br>
            <a:r>
              <a:rPr lang="en-US" sz="4000" b="1" dirty="0">
                <a:solidFill>
                  <a:schemeClr val="tx1"/>
                </a:solidFill>
              </a:rPr>
              <a:t>A Journey Through Azure Serverless Series</a:t>
            </a:r>
            <a:br>
              <a:rPr lang="en-US" sz="3200" dirty="0">
                <a:solidFill>
                  <a:schemeClr val="tx1"/>
                </a:solidFill>
              </a:rPr>
            </a:br>
            <a:r>
              <a:rPr lang="en-US" sz="3200" dirty="0">
                <a:solidFill>
                  <a:schemeClr val="tx1"/>
                </a:solidFill>
              </a:rPr>
              <a:t>Azure’s Data Platform: Building Serverless Applications</a:t>
            </a:r>
            <a:br>
              <a:rPr lang="en-US" sz="3200" dirty="0">
                <a:solidFill>
                  <a:schemeClr val="tx1"/>
                </a:solidFill>
              </a:rPr>
            </a:br>
            <a:br>
              <a:rPr lang="en-US" sz="3200" dirty="0">
                <a:solidFill>
                  <a:schemeClr val="tx1"/>
                </a:solidFill>
              </a:rPr>
            </a:br>
            <a:br>
              <a:rPr lang="en-US" sz="3200" dirty="0">
                <a:solidFill>
                  <a:schemeClr val="tx1"/>
                </a:solidFill>
              </a:rPr>
            </a:br>
            <a:br>
              <a:rPr lang="en-US" sz="3200" dirty="0">
                <a:solidFill>
                  <a:schemeClr val="tx1"/>
                </a:solidFill>
              </a:rPr>
            </a:br>
            <a:r>
              <a:rPr lang="en-US" sz="3200" dirty="0">
                <a:solidFill>
                  <a:schemeClr val="tx1"/>
                </a:solidFill>
              </a:rPr>
              <a:t>21</a:t>
            </a:r>
            <a:r>
              <a:rPr lang="en-US" sz="2800" dirty="0">
                <a:solidFill>
                  <a:schemeClr val="tx1"/>
                </a:solidFill>
              </a:rPr>
              <a:t> April, 12pm CEST</a:t>
            </a:r>
            <a:endParaRPr lang="en-GB" sz="3200" dirty="0">
              <a:solidFill>
                <a:schemeClr val="tx1"/>
              </a:solidFill>
              <a:latin typeface="Segoe UI Light (Headings)"/>
            </a:endParaRPr>
          </a:p>
        </p:txBody>
      </p:sp>
      <p:pic>
        <p:nvPicPr>
          <p:cNvPr id="2" name="Picture 1">
            <a:extLst>
              <a:ext uri="{FF2B5EF4-FFF2-40B4-BE49-F238E27FC236}">
                <a16:creationId xmlns:a16="http://schemas.microsoft.com/office/drawing/2014/main" id="{71178EBD-1DFC-46D9-8C98-1C8D38A18D90}"/>
              </a:ext>
            </a:extLst>
          </p:cNvPr>
          <p:cNvPicPr>
            <a:picLocks noChangeAspect="1"/>
          </p:cNvPicPr>
          <p:nvPr/>
        </p:nvPicPr>
        <p:blipFill rotWithShape="1">
          <a:blip r:embed="rId2">
            <a:extLst>
              <a:ext uri="{28A0092B-C50C-407E-A947-70E740481C1C}">
                <a14:useLocalDpi xmlns:a14="http://schemas.microsoft.com/office/drawing/2010/main" val="0"/>
              </a:ext>
            </a:extLst>
          </a:blip>
          <a:srcRect l="26951" r="27308"/>
          <a:stretch/>
        </p:blipFill>
        <p:spPr>
          <a:xfrm>
            <a:off x="561694" y="533400"/>
            <a:ext cx="3615920" cy="1782759"/>
          </a:xfrm>
          <a:prstGeom prst="rect">
            <a:avLst/>
          </a:prstGeom>
        </p:spPr>
      </p:pic>
    </p:spTree>
    <p:extLst>
      <p:ext uri="{BB962C8B-B14F-4D97-AF65-F5344CB8AC3E}">
        <p14:creationId xmlns:p14="http://schemas.microsoft.com/office/powerpoint/2010/main" val="18722735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4DA60E-DDAD-4CBC-8277-70C6D181D37E}"/>
              </a:ext>
            </a:extLst>
          </p:cNvPr>
          <p:cNvSpPr>
            <a:spLocks noGrp="1"/>
          </p:cNvSpPr>
          <p:nvPr>
            <p:ph type="title"/>
          </p:nvPr>
        </p:nvSpPr>
        <p:spPr/>
        <p:txBody>
          <a:bodyPr/>
          <a:lstStyle/>
          <a:p>
            <a:r>
              <a:rPr lang="en-US" dirty="0"/>
              <a:t>Serverless Data Services</a:t>
            </a:r>
            <a:endParaRPr lang="nl-NL" dirty="0"/>
          </a:p>
        </p:txBody>
      </p:sp>
    </p:spTree>
    <p:extLst>
      <p:ext uri="{BB962C8B-B14F-4D97-AF65-F5344CB8AC3E}">
        <p14:creationId xmlns:p14="http://schemas.microsoft.com/office/powerpoint/2010/main" val="34540804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82A9F-2C22-4B0C-AB66-4C663777446C}"/>
              </a:ext>
            </a:extLst>
          </p:cNvPr>
          <p:cNvSpPr>
            <a:spLocks noGrp="1"/>
          </p:cNvSpPr>
          <p:nvPr>
            <p:ph type="title"/>
          </p:nvPr>
        </p:nvSpPr>
        <p:spPr>
          <a:xfrm>
            <a:off x="269240" y="289512"/>
            <a:ext cx="11655840" cy="732464"/>
          </a:xfrm>
        </p:spPr>
        <p:txBody>
          <a:bodyPr wrap="square" anchor="t">
            <a:normAutofit fontScale="90000"/>
          </a:bodyPr>
          <a:lstStyle/>
          <a:p>
            <a:r>
              <a:rPr lang="en-US" dirty="0"/>
              <a:t>Azure SQL DB</a:t>
            </a:r>
            <a:endParaRPr lang="nl-NL" dirty="0"/>
          </a:p>
        </p:txBody>
      </p:sp>
      <p:graphicFrame>
        <p:nvGraphicFramePr>
          <p:cNvPr id="7" name="Text Placeholder 2">
            <a:extLst>
              <a:ext uri="{FF2B5EF4-FFF2-40B4-BE49-F238E27FC236}">
                <a16:creationId xmlns:a16="http://schemas.microsoft.com/office/drawing/2014/main" id="{86C01DF5-D03A-4411-900A-E67FC50171C7}"/>
              </a:ext>
            </a:extLst>
          </p:cNvPr>
          <p:cNvGraphicFramePr/>
          <p:nvPr>
            <p:extLst>
              <p:ext uri="{D42A27DB-BD31-4B8C-83A1-F6EECF244321}">
                <p14:modId xmlns:p14="http://schemas.microsoft.com/office/powerpoint/2010/main" val="3566348778"/>
              </p:ext>
            </p:extLst>
          </p:nvPr>
        </p:nvGraphicFramePr>
        <p:xfrm>
          <a:off x="838200" y="2048171"/>
          <a:ext cx="10515600" cy="395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4215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106B15AB-C341-44CC-A122-9EE48A368EBF}"/>
                                            </p:graphicEl>
                                          </p:spTgt>
                                        </p:tgtEl>
                                        <p:attrNameLst>
                                          <p:attrName>style.visibility</p:attrName>
                                        </p:attrNameLst>
                                      </p:cBhvr>
                                      <p:to>
                                        <p:strVal val="visible"/>
                                      </p:to>
                                    </p:set>
                                    <p:animEffect transition="in" filter="fade">
                                      <p:cBhvr>
                                        <p:cTn id="7" dur="500"/>
                                        <p:tgtEl>
                                          <p:spTgt spid="7">
                                            <p:graphicEl>
                                              <a:dgm id="{106B15AB-C341-44CC-A122-9EE48A368EB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D3C11804-3454-4B65-9078-FAE555CE123F}"/>
                                            </p:graphicEl>
                                          </p:spTgt>
                                        </p:tgtEl>
                                        <p:attrNameLst>
                                          <p:attrName>style.visibility</p:attrName>
                                        </p:attrNameLst>
                                      </p:cBhvr>
                                      <p:to>
                                        <p:strVal val="visible"/>
                                      </p:to>
                                    </p:set>
                                    <p:animEffect transition="in" filter="fade">
                                      <p:cBhvr>
                                        <p:cTn id="10" dur="500"/>
                                        <p:tgtEl>
                                          <p:spTgt spid="7">
                                            <p:graphicEl>
                                              <a:dgm id="{D3C11804-3454-4B65-9078-FAE555CE123F}"/>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62AEFFE3-5033-4B4E-A73C-F80540F4F182}"/>
                                            </p:graphicEl>
                                          </p:spTgt>
                                        </p:tgtEl>
                                        <p:attrNameLst>
                                          <p:attrName>style.visibility</p:attrName>
                                        </p:attrNameLst>
                                      </p:cBhvr>
                                      <p:to>
                                        <p:strVal val="visible"/>
                                      </p:to>
                                    </p:set>
                                    <p:animEffect transition="in" filter="fade">
                                      <p:cBhvr>
                                        <p:cTn id="15" dur="500"/>
                                        <p:tgtEl>
                                          <p:spTgt spid="7">
                                            <p:graphicEl>
                                              <a:dgm id="{62AEFFE3-5033-4B4E-A73C-F80540F4F182}"/>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80FD69F4-1FBF-4C32-BC8D-6652660415E3}"/>
                                            </p:graphicEl>
                                          </p:spTgt>
                                        </p:tgtEl>
                                        <p:attrNameLst>
                                          <p:attrName>style.visibility</p:attrName>
                                        </p:attrNameLst>
                                      </p:cBhvr>
                                      <p:to>
                                        <p:strVal val="visible"/>
                                      </p:to>
                                    </p:set>
                                    <p:animEffect transition="in" filter="fade">
                                      <p:cBhvr>
                                        <p:cTn id="18" dur="500"/>
                                        <p:tgtEl>
                                          <p:spTgt spid="7">
                                            <p:graphicEl>
                                              <a:dgm id="{80FD69F4-1FBF-4C32-BC8D-6652660415E3}"/>
                                            </p:graphicEl>
                                          </p:spTgt>
                                        </p:tgtEl>
                                      </p:cBhvr>
                                    </p:animEffect>
                                  </p:childTnLst>
                                </p:cTn>
                              </p:par>
                              <p:par>
                                <p:cTn id="19" presetID="9" presetClass="emph" presetSubtype="0" grpId="1" nodeType="withEffect">
                                  <p:stCondLst>
                                    <p:cond delay="0"/>
                                  </p:stCondLst>
                                  <p:childTnLst>
                                    <p:set>
                                      <p:cBhvr>
                                        <p:cTn id="20" dur="indefinite"/>
                                        <p:tgtEl>
                                          <p:spTgt spid="7">
                                            <p:graphicEl>
                                              <a:dgm id="{106B15AB-C341-44CC-A122-9EE48A368EBF}"/>
                                            </p:graphicEl>
                                          </p:spTgt>
                                        </p:tgtEl>
                                        <p:attrNameLst>
                                          <p:attrName>style.opacity</p:attrName>
                                        </p:attrNameLst>
                                      </p:cBhvr>
                                      <p:to>
                                        <p:strVal val="0.25"/>
                                      </p:to>
                                    </p:set>
                                    <p:animEffect filter="image" prLst="opacity: 0.25">
                                      <p:cBhvr rctx="IE">
                                        <p:cTn id="21" dur="indefinite"/>
                                        <p:tgtEl>
                                          <p:spTgt spid="7">
                                            <p:graphicEl>
                                              <a:dgm id="{106B15AB-C341-44CC-A122-9EE48A368EBF}"/>
                                            </p:graphicEl>
                                          </p:spTgt>
                                        </p:tgtEl>
                                      </p:cBhvr>
                                    </p:animEffect>
                                  </p:childTnLst>
                                </p:cTn>
                              </p:par>
                              <p:par>
                                <p:cTn id="22" presetID="9" presetClass="emph" presetSubtype="0" grpId="1" nodeType="withEffect">
                                  <p:stCondLst>
                                    <p:cond delay="0"/>
                                  </p:stCondLst>
                                  <p:childTnLst>
                                    <p:set>
                                      <p:cBhvr>
                                        <p:cTn id="23" dur="indefinite"/>
                                        <p:tgtEl>
                                          <p:spTgt spid="7">
                                            <p:graphicEl>
                                              <a:dgm id="{D3C11804-3454-4B65-9078-FAE555CE123F}"/>
                                            </p:graphicEl>
                                          </p:spTgt>
                                        </p:tgtEl>
                                        <p:attrNameLst>
                                          <p:attrName>style.opacity</p:attrName>
                                        </p:attrNameLst>
                                      </p:cBhvr>
                                      <p:to>
                                        <p:strVal val="0.25"/>
                                      </p:to>
                                    </p:set>
                                    <p:animEffect filter="image" prLst="opacity: 0.25">
                                      <p:cBhvr rctx="IE">
                                        <p:cTn id="24" dur="indefinite"/>
                                        <p:tgtEl>
                                          <p:spTgt spid="7">
                                            <p:graphicEl>
                                              <a:dgm id="{D3C11804-3454-4B65-9078-FAE555CE123F}"/>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E30B6A13-8CC8-4069-BDFA-DEF080C444DB}"/>
                                            </p:graphicEl>
                                          </p:spTgt>
                                        </p:tgtEl>
                                        <p:attrNameLst>
                                          <p:attrName>style.visibility</p:attrName>
                                        </p:attrNameLst>
                                      </p:cBhvr>
                                      <p:to>
                                        <p:strVal val="visible"/>
                                      </p:to>
                                    </p:set>
                                    <p:animEffect transition="in" filter="fade">
                                      <p:cBhvr>
                                        <p:cTn id="29" dur="500"/>
                                        <p:tgtEl>
                                          <p:spTgt spid="7">
                                            <p:graphicEl>
                                              <a:dgm id="{E30B6A13-8CC8-4069-BDFA-DEF080C444D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748ADA9C-F6F2-42AC-8A7F-3C5657FF7184}"/>
                                            </p:graphicEl>
                                          </p:spTgt>
                                        </p:tgtEl>
                                        <p:attrNameLst>
                                          <p:attrName>style.visibility</p:attrName>
                                        </p:attrNameLst>
                                      </p:cBhvr>
                                      <p:to>
                                        <p:strVal val="visible"/>
                                      </p:to>
                                    </p:set>
                                    <p:animEffect transition="in" filter="fade">
                                      <p:cBhvr>
                                        <p:cTn id="32" dur="500"/>
                                        <p:tgtEl>
                                          <p:spTgt spid="7">
                                            <p:graphicEl>
                                              <a:dgm id="{748ADA9C-F6F2-42AC-8A7F-3C5657FF7184}"/>
                                            </p:graphicEl>
                                          </p:spTgt>
                                        </p:tgtEl>
                                      </p:cBhvr>
                                    </p:animEffect>
                                  </p:childTnLst>
                                </p:cTn>
                              </p:par>
                              <p:par>
                                <p:cTn id="33" presetID="9" presetClass="emph" presetSubtype="0" grpId="1" nodeType="withEffect">
                                  <p:stCondLst>
                                    <p:cond delay="0"/>
                                  </p:stCondLst>
                                  <p:childTnLst>
                                    <p:set>
                                      <p:cBhvr>
                                        <p:cTn id="34" dur="indefinite"/>
                                        <p:tgtEl>
                                          <p:spTgt spid="7">
                                            <p:graphicEl>
                                              <a:dgm id="{62AEFFE3-5033-4B4E-A73C-F80540F4F182}"/>
                                            </p:graphicEl>
                                          </p:spTgt>
                                        </p:tgtEl>
                                        <p:attrNameLst>
                                          <p:attrName>style.opacity</p:attrName>
                                        </p:attrNameLst>
                                      </p:cBhvr>
                                      <p:to>
                                        <p:strVal val="0.25"/>
                                      </p:to>
                                    </p:set>
                                    <p:animEffect filter="image" prLst="opacity: 0.25">
                                      <p:cBhvr rctx="IE">
                                        <p:cTn id="35" dur="indefinite"/>
                                        <p:tgtEl>
                                          <p:spTgt spid="7">
                                            <p:graphicEl>
                                              <a:dgm id="{62AEFFE3-5033-4B4E-A73C-F80540F4F182}"/>
                                            </p:graphicEl>
                                          </p:spTgt>
                                        </p:tgtEl>
                                      </p:cBhvr>
                                    </p:animEffect>
                                  </p:childTnLst>
                                </p:cTn>
                              </p:par>
                              <p:par>
                                <p:cTn id="36" presetID="9" presetClass="emph" presetSubtype="0" grpId="1" nodeType="withEffect">
                                  <p:stCondLst>
                                    <p:cond delay="0"/>
                                  </p:stCondLst>
                                  <p:childTnLst>
                                    <p:set>
                                      <p:cBhvr>
                                        <p:cTn id="37" dur="indefinite"/>
                                        <p:tgtEl>
                                          <p:spTgt spid="7">
                                            <p:graphicEl>
                                              <a:dgm id="{80FD69F4-1FBF-4C32-BC8D-6652660415E3}"/>
                                            </p:graphicEl>
                                          </p:spTgt>
                                        </p:tgtEl>
                                        <p:attrNameLst>
                                          <p:attrName>style.opacity</p:attrName>
                                        </p:attrNameLst>
                                      </p:cBhvr>
                                      <p:to>
                                        <p:strVal val="0.25"/>
                                      </p:to>
                                    </p:set>
                                    <p:animEffect filter="image" prLst="opacity: 0.25">
                                      <p:cBhvr rctx="IE">
                                        <p:cTn id="38" dur="indefinite"/>
                                        <p:tgtEl>
                                          <p:spTgt spid="7">
                                            <p:graphicEl>
                                              <a:dgm id="{80FD69F4-1FBF-4C32-BC8D-6652660415E3}"/>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graphicEl>
                                              <a:dgm id="{7E421E65-CE0C-4FF2-8009-E0CDCCB4E258}"/>
                                            </p:graphicEl>
                                          </p:spTgt>
                                        </p:tgtEl>
                                        <p:attrNameLst>
                                          <p:attrName>style.visibility</p:attrName>
                                        </p:attrNameLst>
                                      </p:cBhvr>
                                      <p:to>
                                        <p:strVal val="visible"/>
                                      </p:to>
                                    </p:set>
                                    <p:animEffect transition="in" filter="fade">
                                      <p:cBhvr>
                                        <p:cTn id="43" dur="500"/>
                                        <p:tgtEl>
                                          <p:spTgt spid="7">
                                            <p:graphicEl>
                                              <a:dgm id="{7E421E65-CE0C-4FF2-8009-E0CDCCB4E258}"/>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9FCC1FD2-FACF-4A1C-8FC2-487CB9EB03AD}"/>
                                            </p:graphicEl>
                                          </p:spTgt>
                                        </p:tgtEl>
                                        <p:attrNameLst>
                                          <p:attrName>style.visibility</p:attrName>
                                        </p:attrNameLst>
                                      </p:cBhvr>
                                      <p:to>
                                        <p:strVal val="visible"/>
                                      </p:to>
                                    </p:set>
                                    <p:animEffect transition="in" filter="fade">
                                      <p:cBhvr>
                                        <p:cTn id="46" dur="500"/>
                                        <p:tgtEl>
                                          <p:spTgt spid="7">
                                            <p:graphicEl>
                                              <a:dgm id="{9FCC1FD2-FACF-4A1C-8FC2-487CB9EB03AD}"/>
                                            </p:graphicEl>
                                          </p:spTgt>
                                        </p:tgtEl>
                                      </p:cBhvr>
                                    </p:animEffect>
                                  </p:childTnLst>
                                </p:cTn>
                              </p:par>
                              <p:par>
                                <p:cTn id="47" presetID="9" presetClass="emph" presetSubtype="0" grpId="1" nodeType="withEffect">
                                  <p:stCondLst>
                                    <p:cond delay="0"/>
                                  </p:stCondLst>
                                  <p:childTnLst>
                                    <p:set>
                                      <p:cBhvr>
                                        <p:cTn id="48" dur="indefinite"/>
                                        <p:tgtEl>
                                          <p:spTgt spid="7">
                                            <p:graphicEl>
                                              <a:dgm id="{E30B6A13-8CC8-4069-BDFA-DEF080C444DB}"/>
                                            </p:graphicEl>
                                          </p:spTgt>
                                        </p:tgtEl>
                                        <p:attrNameLst>
                                          <p:attrName>style.opacity</p:attrName>
                                        </p:attrNameLst>
                                      </p:cBhvr>
                                      <p:to>
                                        <p:strVal val="0.25"/>
                                      </p:to>
                                    </p:set>
                                    <p:animEffect filter="image" prLst="opacity: 0.25">
                                      <p:cBhvr rctx="IE">
                                        <p:cTn id="49" dur="indefinite"/>
                                        <p:tgtEl>
                                          <p:spTgt spid="7">
                                            <p:graphicEl>
                                              <a:dgm id="{E30B6A13-8CC8-4069-BDFA-DEF080C444DB}"/>
                                            </p:graphicEl>
                                          </p:spTgt>
                                        </p:tgtEl>
                                      </p:cBhvr>
                                    </p:animEffect>
                                  </p:childTnLst>
                                </p:cTn>
                              </p:par>
                              <p:par>
                                <p:cTn id="50" presetID="9" presetClass="emph" presetSubtype="0" grpId="1" nodeType="withEffect">
                                  <p:stCondLst>
                                    <p:cond delay="0"/>
                                  </p:stCondLst>
                                  <p:childTnLst>
                                    <p:set>
                                      <p:cBhvr>
                                        <p:cTn id="51" dur="indefinite"/>
                                        <p:tgtEl>
                                          <p:spTgt spid="7">
                                            <p:graphicEl>
                                              <a:dgm id="{748ADA9C-F6F2-42AC-8A7F-3C5657FF7184}"/>
                                            </p:graphicEl>
                                          </p:spTgt>
                                        </p:tgtEl>
                                        <p:attrNameLst>
                                          <p:attrName>style.opacity</p:attrName>
                                        </p:attrNameLst>
                                      </p:cBhvr>
                                      <p:to>
                                        <p:strVal val="0.25"/>
                                      </p:to>
                                    </p:set>
                                    <p:animEffect filter="image" prLst="opacity: 0.25">
                                      <p:cBhvr rctx="IE">
                                        <p:cTn id="52" dur="indefinite"/>
                                        <p:tgtEl>
                                          <p:spTgt spid="7">
                                            <p:graphicEl>
                                              <a:dgm id="{748ADA9C-F6F2-42AC-8A7F-3C5657FF7184}"/>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graphicEl>
                                              <a:dgm id="{B2859669-2AAD-4FEB-A036-1749A30CDBC3}"/>
                                            </p:graphicEl>
                                          </p:spTgt>
                                        </p:tgtEl>
                                        <p:attrNameLst>
                                          <p:attrName>style.visibility</p:attrName>
                                        </p:attrNameLst>
                                      </p:cBhvr>
                                      <p:to>
                                        <p:strVal val="visible"/>
                                      </p:to>
                                    </p:set>
                                    <p:animEffect transition="in" filter="fade">
                                      <p:cBhvr>
                                        <p:cTn id="57" dur="500"/>
                                        <p:tgtEl>
                                          <p:spTgt spid="7">
                                            <p:graphicEl>
                                              <a:dgm id="{B2859669-2AAD-4FEB-A036-1749A30CDBC3}"/>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graphicEl>
                                              <a:dgm id="{145CA59A-4FF6-4324-9944-BAABD43B5BF8}"/>
                                            </p:graphicEl>
                                          </p:spTgt>
                                        </p:tgtEl>
                                        <p:attrNameLst>
                                          <p:attrName>style.visibility</p:attrName>
                                        </p:attrNameLst>
                                      </p:cBhvr>
                                      <p:to>
                                        <p:strVal val="visible"/>
                                      </p:to>
                                    </p:set>
                                    <p:animEffect transition="in" filter="fade">
                                      <p:cBhvr>
                                        <p:cTn id="60" dur="500"/>
                                        <p:tgtEl>
                                          <p:spTgt spid="7">
                                            <p:graphicEl>
                                              <a:dgm id="{145CA59A-4FF6-4324-9944-BAABD43B5BF8}"/>
                                            </p:graphicEl>
                                          </p:spTgt>
                                        </p:tgtEl>
                                      </p:cBhvr>
                                    </p:animEffect>
                                  </p:childTnLst>
                                </p:cTn>
                              </p:par>
                              <p:par>
                                <p:cTn id="61" presetID="9" presetClass="emph" presetSubtype="0" grpId="1" nodeType="withEffect">
                                  <p:stCondLst>
                                    <p:cond delay="0"/>
                                  </p:stCondLst>
                                  <p:childTnLst>
                                    <p:set>
                                      <p:cBhvr>
                                        <p:cTn id="62" dur="indefinite"/>
                                        <p:tgtEl>
                                          <p:spTgt spid="7">
                                            <p:graphicEl>
                                              <a:dgm id="{7E421E65-CE0C-4FF2-8009-E0CDCCB4E258}"/>
                                            </p:graphicEl>
                                          </p:spTgt>
                                        </p:tgtEl>
                                        <p:attrNameLst>
                                          <p:attrName>style.opacity</p:attrName>
                                        </p:attrNameLst>
                                      </p:cBhvr>
                                      <p:to>
                                        <p:strVal val="0.25"/>
                                      </p:to>
                                    </p:set>
                                    <p:animEffect filter="image" prLst="opacity: 0.25">
                                      <p:cBhvr rctx="IE">
                                        <p:cTn id="63" dur="indefinite"/>
                                        <p:tgtEl>
                                          <p:spTgt spid="7">
                                            <p:graphicEl>
                                              <a:dgm id="{7E421E65-CE0C-4FF2-8009-E0CDCCB4E258}"/>
                                            </p:graphicEl>
                                          </p:spTgt>
                                        </p:tgtEl>
                                      </p:cBhvr>
                                    </p:animEffect>
                                  </p:childTnLst>
                                </p:cTn>
                              </p:par>
                              <p:par>
                                <p:cTn id="64" presetID="9" presetClass="emph" presetSubtype="0" grpId="1" nodeType="withEffect">
                                  <p:stCondLst>
                                    <p:cond delay="0"/>
                                  </p:stCondLst>
                                  <p:childTnLst>
                                    <p:set>
                                      <p:cBhvr>
                                        <p:cTn id="65" dur="indefinite"/>
                                        <p:tgtEl>
                                          <p:spTgt spid="7">
                                            <p:graphicEl>
                                              <a:dgm id="{9FCC1FD2-FACF-4A1C-8FC2-487CB9EB03AD}"/>
                                            </p:graphicEl>
                                          </p:spTgt>
                                        </p:tgtEl>
                                        <p:attrNameLst>
                                          <p:attrName>style.opacity</p:attrName>
                                        </p:attrNameLst>
                                      </p:cBhvr>
                                      <p:to>
                                        <p:strVal val="0.25"/>
                                      </p:to>
                                    </p:set>
                                    <p:animEffect filter="image" prLst="opacity: 0.25">
                                      <p:cBhvr rctx="IE">
                                        <p:cTn id="66" dur="indefinite"/>
                                        <p:tgtEl>
                                          <p:spTgt spid="7">
                                            <p:graphicEl>
                                              <a:dgm id="{9FCC1FD2-FACF-4A1C-8FC2-487CB9EB03AD}"/>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
                                            <p:graphicEl>
                                              <a:dgm id="{27238CB5-17FB-4A7F-8A73-559529A86099}"/>
                                            </p:graphicEl>
                                          </p:spTgt>
                                        </p:tgtEl>
                                        <p:attrNameLst>
                                          <p:attrName>style.visibility</p:attrName>
                                        </p:attrNameLst>
                                      </p:cBhvr>
                                      <p:to>
                                        <p:strVal val="visible"/>
                                      </p:to>
                                    </p:set>
                                    <p:animEffect transition="in" filter="fade">
                                      <p:cBhvr>
                                        <p:cTn id="71" dur="500"/>
                                        <p:tgtEl>
                                          <p:spTgt spid="7">
                                            <p:graphicEl>
                                              <a:dgm id="{27238CB5-17FB-4A7F-8A73-559529A86099}"/>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
                                            <p:graphicEl>
                                              <a:dgm id="{5FEF64A6-EAF5-423A-B8D9-3AD591AE96C5}"/>
                                            </p:graphicEl>
                                          </p:spTgt>
                                        </p:tgtEl>
                                        <p:attrNameLst>
                                          <p:attrName>style.visibility</p:attrName>
                                        </p:attrNameLst>
                                      </p:cBhvr>
                                      <p:to>
                                        <p:strVal val="visible"/>
                                      </p:to>
                                    </p:set>
                                    <p:animEffect transition="in" filter="fade">
                                      <p:cBhvr>
                                        <p:cTn id="74" dur="500"/>
                                        <p:tgtEl>
                                          <p:spTgt spid="7">
                                            <p:graphicEl>
                                              <a:dgm id="{5FEF64A6-EAF5-423A-B8D9-3AD591AE96C5}"/>
                                            </p:graphicEl>
                                          </p:spTgt>
                                        </p:tgtEl>
                                      </p:cBhvr>
                                    </p:animEffect>
                                  </p:childTnLst>
                                </p:cTn>
                              </p:par>
                              <p:par>
                                <p:cTn id="75" presetID="9" presetClass="emph" presetSubtype="0" grpId="1" nodeType="withEffect">
                                  <p:stCondLst>
                                    <p:cond delay="0"/>
                                  </p:stCondLst>
                                  <p:childTnLst>
                                    <p:set>
                                      <p:cBhvr>
                                        <p:cTn id="76" dur="indefinite"/>
                                        <p:tgtEl>
                                          <p:spTgt spid="7">
                                            <p:graphicEl>
                                              <a:dgm id="{B2859669-2AAD-4FEB-A036-1749A30CDBC3}"/>
                                            </p:graphicEl>
                                          </p:spTgt>
                                        </p:tgtEl>
                                        <p:attrNameLst>
                                          <p:attrName>style.opacity</p:attrName>
                                        </p:attrNameLst>
                                      </p:cBhvr>
                                      <p:to>
                                        <p:strVal val="0.25"/>
                                      </p:to>
                                    </p:set>
                                    <p:animEffect filter="image" prLst="opacity: 0.25">
                                      <p:cBhvr rctx="IE">
                                        <p:cTn id="77" dur="indefinite"/>
                                        <p:tgtEl>
                                          <p:spTgt spid="7">
                                            <p:graphicEl>
                                              <a:dgm id="{B2859669-2AAD-4FEB-A036-1749A30CDBC3}"/>
                                            </p:graphicEl>
                                          </p:spTgt>
                                        </p:tgtEl>
                                      </p:cBhvr>
                                    </p:animEffect>
                                  </p:childTnLst>
                                </p:cTn>
                              </p:par>
                              <p:par>
                                <p:cTn id="78" presetID="9" presetClass="emph" presetSubtype="0" grpId="1" nodeType="withEffect">
                                  <p:stCondLst>
                                    <p:cond delay="0"/>
                                  </p:stCondLst>
                                  <p:childTnLst>
                                    <p:set>
                                      <p:cBhvr>
                                        <p:cTn id="79" dur="indefinite"/>
                                        <p:tgtEl>
                                          <p:spTgt spid="7">
                                            <p:graphicEl>
                                              <a:dgm id="{145CA59A-4FF6-4324-9944-BAABD43B5BF8}"/>
                                            </p:graphicEl>
                                          </p:spTgt>
                                        </p:tgtEl>
                                        <p:attrNameLst>
                                          <p:attrName>style.opacity</p:attrName>
                                        </p:attrNameLst>
                                      </p:cBhvr>
                                      <p:to>
                                        <p:strVal val="0.25"/>
                                      </p:to>
                                    </p:set>
                                    <p:animEffect filter="image" prLst="opacity: 0.25">
                                      <p:cBhvr rctx="IE">
                                        <p:cTn id="80" dur="indefinite"/>
                                        <p:tgtEl>
                                          <p:spTgt spid="7">
                                            <p:graphicEl>
                                              <a:dgm id="{145CA59A-4FF6-4324-9944-BAABD43B5BF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82A9F-2C22-4B0C-AB66-4C663777446C}"/>
              </a:ext>
            </a:extLst>
          </p:cNvPr>
          <p:cNvSpPr>
            <a:spLocks noGrp="1"/>
          </p:cNvSpPr>
          <p:nvPr>
            <p:ph type="title"/>
          </p:nvPr>
        </p:nvSpPr>
        <p:spPr>
          <a:xfrm>
            <a:off x="269240" y="289512"/>
            <a:ext cx="11655840" cy="732464"/>
          </a:xfrm>
        </p:spPr>
        <p:txBody>
          <a:bodyPr wrap="square" anchor="t">
            <a:normAutofit fontScale="90000"/>
          </a:bodyPr>
          <a:lstStyle/>
          <a:p>
            <a:r>
              <a:rPr lang="en-US" dirty="0"/>
              <a:t>Azure Storage</a:t>
            </a:r>
            <a:endParaRPr lang="nl-NL" dirty="0"/>
          </a:p>
        </p:txBody>
      </p:sp>
      <p:graphicFrame>
        <p:nvGraphicFramePr>
          <p:cNvPr id="7" name="Text Placeholder 2">
            <a:extLst>
              <a:ext uri="{FF2B5EF4-FFF2-40B4-BE49-F238E27FC236}">
                <a16:creationId xmlns:a16="http://schemas.microsoft.com/office/drawing/2014/main" id="{86C01DF5-D03A-4411-900A-E67FC50171C7}"/>
              </a:ext>
            </a:extLst>
          </p:cNvPr>
          <p:cNvGraphicFramePr/>
          <p:nvPr>
            <p:extLst>
              <p:ext uri="{D42A27DB-BD31-4B8C-83A1-F6EECF244321}">
                <p14:modId xmlns:p14="http://schemas.microsoft.com/office/powerpoint/2010/main" val="4285820999"/>
              </p:ext>
            </p:extLst>
          </p:nvPr>
        </p:nvGraphicFramePr>
        <p:xfrm>
          <a:off x="838200" y="2048171"/>
          <a:ext cx="10515600" cy="395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9882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106B15AB-C341-44CC-A122-9EE48A368EBF}"/>
                                            </p:graphicEl>
                                          </p:spTgt>
                                        </p:tgtEl>
                                        <p:attrNameLst>
                                          <p:attrName>style.visibility</p:attrName>
                                        </p:attrNameLst>
                                      </p:cBhvr>
                                      <p:to>
                                        <p:strVal val="visible"/>
                                      </p:to>
                                    </p:set>
                                    <p:animEffect transition="in" filter="fade">
                                      <p:cBhvr>
                                        <p:cTn id="7" dur="500"/>
                                        <p:tgtEl>
                                          <p:spTgt spid="7">
                                            <p:graphicEl>
                                              <a:dgm id="{106B15AB-C341-44CC-A122-9EE48A368EB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D3C11804-3454-4B65-9078-FAE555CE123F}"/>
                                            </p:graphicEl>
                                          </p:spTgt>
                                        </p:tgtEl>
                                        <p:attrNameLst>
                                          <p:attrName>style.visibility</p:attrName>
                                        </p:attrNameLst>
                                      </p:cBhvr>
                                      <p:to>
                                        <p:strVal val="visible"/>
                                      </p:to>
                                    </p:set>
                                    <p:animEffect transition="in" filter="fade">
                                      <p:cBhvr>
                                        <p:cTn id="10" dur="500"/>
                                        <p:tgtEl>
                                          <p:spTgt spid="7">
                                            <p:graphicEl>
                                              <a:dgm id="{D3C11804-3454-4B65-9078-FAE555CE123F}"/>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0F9D5057-E533-4609-8954-461E8D724F1C}"/>
                                            </p:graphicEl>
                                          </p:spTgt>
                                        </p:tgtEl>
                                        <p:attrNameLst>
                                          <p:attrName>style.visibility</p:attrName>
                                        </p:attrNameLst>
                                      </p:cBhvr>
                                      <p:to>
                                        <p:strVal val="visible"/>
                                      </p:to>
                                    </p:set>
                                    <p:animEffect transition="in" filter="fade">
                                      <p:cBhvr>
                                        <p:cTn id="15" dur="500"/>
                                        <p:tgtEl>
                                          <p:spTgt spid="7">
                                            <p:graphicEl>
                                              <a:dgm id="{0F9D5057-E533-4609-8954-461E8D724F1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13242C6B-F98D-4358-9793-9A8530ACB7E6}"/>
                                            </p:graphicEl>
                                          </p:spTgt>
                                        </p:tgtEl>
                                        <p:attrNameLst>
                                          <p:attrName>style.visibility</p:attrName>
                                        </p:attrNameLst>
                                      </p:cBhvr>
                                      <p:to>
                                        <p:strVal val="visible"/>
                                      </p:to>
                                    </p:set>
                                    <p:animEffect transition="in" filter="fade">
                                      <p:cBhvr>
                                        <p:cTn id="18" dur="500"/>
                                        <p:tgtEl>
                                          <p:spTgt spid="7">
                                            <p:graphicEl>
                                              <a:dgm id="{13242C6B-F98D-4358-9793-9A8530ACB7E6}"/>
                                            </p:graphicEl>
                                          </p:spTgt>
                                        </p:tgtEl>
                                      </p:cBhvr>
                                    </p:animEffect>
                                  </p:childTnLst>
                                </p:cTn>
                              </p:par>
                              <p:par>
                                <p:cTn id="19" presetID="9" presetClass="emph" presetSubtype="0" grpId="1" nodeType="withEffect">
                                  <p:stCondLst>
                                    <p:cond delay="0"/>
                                  </p:stCondLst>
                                  <p:childTnLst>
                                    <p:set>
                                      <p:cBhvr>
                                        <p:cTn id="20" dur="indefinite"/>
                                        <p:tgtEl>
                                          <p:spTgt spid="7">
                                            <p:graphicEl>
                                              <a:dgm id="{106B15AB-C341-44CC-A122-9EE48A368EBF}"/>
                                            </p:graphicEl>
                                          </p:spTgt>
                                        </p:tgtEl>
                                        <p:attrNameLst>
                                          <p:attrName>style.opacity</p:attrName>
                                        </p:attrNameLst>
                                      </p:cBhvr>
                                      <p:to>
                                        <p:strVal val="0.25"/>
                                      </p:to>
                                    </p:set>
                                    <p:animEffect filter="image" prLst="opacity: 0.25">
                                      <p:cBhvr rctx="IE">
                                        <p:cTn id="21" dur="indefinite"/>
                                        <p:tgtEl>
                                          <p:spTgt spid="7">
                                            <p:graphicEl>
                                              <a:dgm id="{106B15AB-C341-44CC-A122-9EE48A368EBF}"/>
                                            </p:graphicEl>
                                          </p:spTgt>
                                        </p:tgtEl>
                                      </p:cBhvr>
                                    </p:animEffect>
                                  </p:childTnLst>
                                </p:cTn>
                              </p:par>
                              <p:par>
                                <p:cTn id="22" presetID="9" presetClass="emph" presetSubtype="0" grpId="1" nodeType="withEffect">
                                  <p:stCondLst>
                                    <p:cond delay="0"/>
                                  </p:stCondLst>
                                  <p:childTnLst>
                                    <p:set>
                                      <p:cBhvr>
                                        <p:cTn id="23" dur="indefinite"/>
                                        <p:tgtEl>
                                          <p:spTgt spid="7">
                                            <p:graphicEl>
                                              <a:dgm id="{D3C11804-3454-4B65-9078-FAE555CE123F}"/>
                                            </p:graphicEl>
                                          </p:spTgt>
                                        </p:tgtEl>
                                        <p:attrNameLst>
                                          <p:attrName>style.opacity</p:attrName>
                                        </p:attrNameLst>
                                      </p:cBhvr>
                                      <p:to>
                                        <p:strVal val="0.25"/>
                                      </p:to>
                                    </p:set>
                                    <p:animEffect filter="image" prLst="opacity: 0.25">
                                      <p:cBhvr rctx="IE">
                                        <p:cTn id="24" dur="indefinite"/>
                                        <p:tgtEl>
                                          <p:spTgt spid="7">
                                            <p:graphicEl>
                                              <a:dgm id="{D3C11804-3454-4B65-9078-FAE555CE123F}"/>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8C009AFC-3BC8-4256-AD1E-8C29820037CE}"/>
                                            </p:graphicEl>
                                          </p:spTgt>
                                        </p:tgtEl>
                                        <p:attrNameLst>
                                          <p:attrName>style.visibility</p:attrName>
                                        </p:attrNameLst>
                                      </p:cBhvr>
                                      <p:to>
                                        <p:strVal val="visible"/>
                                      </p:to>
                                    </p:set>
                                    <p:animEffect transition="in" filter="fade">
                                      <p:cBhvr>
                                        <p:cTn id="29" dur="500"/>
                                        <p:tgtEl>
                                          <p:spTgt spid="7">
                                            <p:graphicEl>
                                              <a:dgm id="{8C009AFC-3BC8-4256-AD1E-8C29820037CE}"/>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0EE9B556-6E0B-4323-B499-BD52F860F92F}"/>
                                            </p:graphicEl>
                                          </p:spTgt>
                                        </p:tgtEl>
                                        <p:attrNameLst>
                                          <p:attrName>style.visibility</p:attrName>
                                        </p:attrNameLst>
                                      </p:cBhvr>
                                      <p:to>
                                        <p:strVal val="visible"/>
                                      </p:to>
                                    </p:set>
                                    <p:animEffect transition="in" filter="fade">
                                      <p:cBhvr>
                                        <p:cTn id="32" dur="500"/>
                                        <p:tgtEl>
                                          <p:spTgt spid="7">
                                            <p:graphicEl>
                                              <a:dgm id="{0EE9B556-6E0B-4323-B499-BD52F860F92F}"/>
                                            </p:graphicEl>
                                          </p:spTgt>
                                        </p:tgtEl>
                                      </p:cBhvr>
                                    </p:animEffect>
                                  </p:childTnLst>
                                </p:cTn>
                              </p:par>
                              <p:par>
                                <p:cTn id="33" presetID="9" presetClass="emph" presetSubtype="0" grpId="1" nodeType="withEffect">
                                  <p:stCondLst>
                                    <p:cond delay="0"/>
                                  </p:stCondLst>
                                  <p:childTnLst>
                                    <p:set>
                                      <p:cBhvr>
                                        <p:cTn id="34" dur="indefinite"/>
                                        <p:tgtEl>
                                          <p:spTgt spid="7">
                                            <p:graphicEl>
                                              <a:dgm id="{0F9D5057-E533-4609-8954-461E8D724F1C}"/>
                                            </p:graphicEl>
                                          </p:spTgt>
                                        </p:tgtEl>
                                        <p:attrNameLst>
                                          <p:attrName>style.opacity</p:attrName>
                                        </p:attrNameLst>
                                      </p:cBhvr>
                                      <p:to>
                                        <p:strVal val="0.25"/>
                                      </p:to>
                                    </p:set>
                                    <p:animEffect filter="image" prLst="opacity: 0.25">
                                      <p:cBhvr rctx="IE">
                                        <p:cTn id="35" dur="indefinite"/>
                                        <p:tgtEl>
                                          <p:spTgt spid="7">
                                            <p:graphicEl>
                                              <a:dgm id="{0F9D5057-E533-4609-8954-461E8D724F1C}"/>
                                            </p:graphicEl>
                                          </p:spTgt>
                                        </p:tgtEl>
                                      </p:cBhvr>
                                    </p:animEffect>
                                  </p:childTnLst>
                                </p:cTn>
                              </p:par>
                              <p:par>
                                <p:cTn id="36" presetID="9" presetClass="emph" presetSubtype="0" grpId="1" nodeType="withEffect">
                                  <p:stCondLst>
                                    <p:cond delay="0"/>
                                  </p:stCondLst>
                                  <p:childTnLst>
                                    <p:set>
                                      <p:cBhvr>
                                        <p:cTn id="37" dur="indefinite"/>
                                        <p:tgtEl>
                                          <p:spTgt spid="7">
                                            <p:graphicEl>
                                              <a:dgm id="{13242C6B-F98D-4358-9793-9A8530ACB7E6}"/>
                                            </p:graphicEl>
                                          </p:spTgt>
                                        </p:tgtEl>
                                        <p:attrNameLst>
                                          <p:attrName>style.opacity</p:attrName>
                                        </p:attrNameLst>
                                      </p:cBhvr>
                                      <p:to>
                                        <p:strVal val="0.25"/>
                                      </p:to>
                                    </p:set>
                                    <p:animEffect filter="image" prLst="opacity: 0.25">
                                      <p:cBhvr rctx="IE">
                                        <p:cTn id="38" dur="indefinite"/>
                                        <p:tgtEl>
                                          <p:spTgt spid="7">
                                            <p:graphicEl>
                                              <a:dgm id="{13242C6B-F98D-4358-9793-9A8530ACB7E6}"/>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graphicEl>
                                              <a:dgm id="{047B45CD-9628-431E-9856-DC552526D02B}"/>
                                            </p:graphicEl>
                                          </p:spTgt>
                                        </p:tgtEl>
                                        <p:attrNameLst>
                                          <p:attrName>style.visibility</p:attrName>
                                        </p:attrNameLst>
                                      </p:cBhvr>
                                      <p:to>
                                        <p:strVal val="visible"/>
                                      </p:to>
                                    </p:set>
                                    <p:animEffect transition="in" filter="fade">
                                      <p:cBhvr>
                                        <p:cTn id="43" dur="500"/>
                                        <p:tgtEl>
                                          <p:spTgt spid="7">
                                            <p:graphicEl>
                                              <a:dgm id="{047B45CD-9628-431E-9856-DC552526D02B}"/>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E15E1214-B525-40B5-90FB-FCC6BB70B705}"/>
                                            </p:graphicEl>
                                          </p:spTgt>
                                        </p:tgtEl>
                                        <p:attrNameLst>
                                          <p:attrName>style.visibility</p:attrName>
                                        </p:attrNameLst>
                                      </p:cBhvr>
                                      <p:to>
                                        <p:strVal val="visible"/>
                                      </p:to>
                                    </p:set>
                                    <p:animEffect transition="in" filter="fade">
                                      <p:cBhvr>
                                        <p:cTn id="46" dur="500"/>
                                        <p:tgtEl>
                                          <p:spTgt spid="7">
                                            <p:graphicEl>
                                              <a:dgm id="{E15E1214-B525-40B5-90FB-FCC6BB70B705}"/>
                                            </p:graphicEl>
                                          </p:spTgt>
                                        </p:tgtEl>
                                      </p:cBhvr>
                                    </p:animEffect>
                                  </p:childTnLst>
                                </p:cTn>
                              </p:par>
                              <p:par>
                                <p:cTn id="47" presetID="9" presetClass="emph" presetSubtype="0" grpId="1" nodeType="withEffect">
                                  <p:stCondLst>
                                    <p:cond delay="0"/>
                                  </p:stCondLst>
                                  <p:childTnLst>
                                    <p:set>
                                      <p:cBhvr>
                                        <p:cTn id="48" dur="indefinite"/>
                                        <p:tgtEl>
                                          <p:spTgt spid="7">
                                            <p:graphicEl>
                                              <a:dgm id="{8C009AFC-3BC8-4256-AD1E-8C29820037CE}"/>
                                            </p:graphicEl>
                                          </p:spTgt>
                                        </p:tgtEl>
                                        <p:attrNameLst>
                                          <p:attrName>style.opacity</p:attrName>
                                        </p:attrNameLst>
                                      </p:cBhvr>
                                      <p:to>
                                        <p:strVal val="0.25"/>
                                      </p:to>
                                    </p:set>
                                    <p:animEffect filter="image" prLst="opacity: 0.25">
                                      <p:cBhvr rctx="IE">
                                        <p:cTn id="49" dur="indefinite"/>
                                        <p:tgtEl>
                                          <p:spTgt spid="7">
                                            <p:graphicEl>
                                              <a:dgm id="{8C009AFC-3BC8-4256-AD1E-8C29820037CE}"/>
                                            </p:graphicEl>
                                          </p:spTgt>
                                        </p:tgtEl>
                                      </p:cBhvr>
                                    </p:animEffect>
                                  </p:childTnLst>
                                </p:cTn>
                              </p:par>
                              <p:par>
                                <p:cTn id="50" presetID="9" presetClass="emph" presetSubtype="0" grpId="1" nodeType="withEffect">
                                  <p:stCondLst>
                                    <p:cond delay="0"/>
                                  </p:stCondLst>
                                  <p:childTnLst>
                                    <p:set>
                                      <p:cBhvr>
                                        <p:cTn id="51" dur="indefinite"/>
                                        <p:tgtEl>
                                          <p:spTgt spid="7">
                                            <p:graphicEl>
                                              <a:dgm id="{0EE9B556-6E0B-4323-B499-BD52F860F92F}"/>
                                            </p:graphicEl>
                                          </p:spTgt>
                                        </p:tgtEl>
                                        <p:attrNameLst>
                                          <p:attrName>style.opacity</p:attrName>
                                        </p:attrNameLst>
                                      </p:cBhvr>
                                      <p:to>
                                        <p:strVal val="0.25"/>
                                      </p:to>
                                    </p:set>
                                    <p:animEffect filter="image" prLst="opacity: 0.25">
                                      <p:cBhvr rctx="IE">
                                        <p:cTn id="52" dur="indefinite"/>
                                        <p:tgtEl>
                                          <p:spTgt spid="7">
                                            <p:graphicEl>
                                              <a:dgm id="{0EE9B556-6E0B-4323-B499-BD52F860F92F}"/>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graphicEl>
                                              <a:dgm id="{B6890E37-2478-4AC4-A424-34EA8B2219B7}"/>
                                            </p:graphicEl>
                                          </p:spTgt>
                                        </p:tgtEl>
                                        <p:attrNameLst>
                                          <p:attrName>style.visibility</p:attrName>
                                        </p:attrNameLst>
                                      </p:cBhvr>
                                      <p:to>
                                        <p:strVal val="visible"/>
                                      </p:to>
                                    </p:set>
                                    <p:animEffect transition="in" filter="fade">
                                      <p:cBhvr>
                                        <p:cTn id="57" dur="500"/>
                                        <p:tgtEl>
                                          <p:spTgt spid="7">
                                            <p:graphicEl>
                                              <a:dgm id="{B6890E37-2478-4AC4-A424-34EA8B2219B7}"/>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graphicEl>
                                              <a:dgm id="{367C5ADA-2929-4DAF-A14A-EC7C718C773B}"/>
                                            </p:graphicEl>
                                          </p:spTgt>
                                        </p:tgtEl>
                                        <p:attrNameLst>
                                          <p:attrName>style.visibility</p:attrName>
                                        </p:attrNameLst>
                                      </p:cBhvr>
                                      <p:to>
                                        <p:strVal val="visible"/>
                                      </p:to>
                                    </p:set>
                                    <p:animEffect transition="in" filter="fade">
                                      <p:cBhvr>
                                        <p:cTn id="60" dur="500"/>
                                        <p:tgtEl>
                                          <p:spTgt spid="7">
                                            <p:graphicEl>
                                              <a:dgm id="{367C5ADA-2929-4DAF-A14A-EC7C718C773B}"/>
                                            </p:graphicEl>
                                          </p:spTgt>
                                        </p:tgtEl>
                                      </p:cBhvr>
                                    </p:animEffect>
                                  </p:childTnLst>
                                </p:cTn>
                              </p:par>
                              <p:par>
                                <p:cTn id="61" presetID="9" presetClass="emph" presetSubtype="0" grpId="1" nodeType="withEffect">
                                  <p:stCondLst>
                                    <p:cond delay="0"/>
                                  </p:stCondLst>
                                  <p:childTnLst>
                                    <p:set>
                                      <p:cBhvr>
                                        <p:cTn id="62" dur="indefinite"/>
                                        <p:tgtEl>
                                          <p:spTgt spid="7">
                                            <p:graphicEl>
                                              <a:dgm id="{047B45CD-9628-431E-9856-DC552526D02B}"/>
                                            </p:graphicEl>
                                          </p:spTgt>
                                        </p:tgtEl>
                                        <p:attrNameLst>
                                          <p:attrName>style.opacity</p:attrName>
                                        </p:attrNameLst>
                                      </p:cBhvr>
                                      <p:to>
                                        <p:strVal val="0.25"/>
                                      </p:to>
                                    </p:set>
                                    <p:animEffect filter="image" prLst="opacity: 0.25">
                                      <p:cBhvr rctx="IE">
                                        <p:cTn id="63" dur="indefinite"/>
                                        <p:tgtEl>
                                          <p:spTgt spid="7">
                                            <p:graphicEl>
                                              <a:dgm id="{047B45CD-9628-431E-9856-DC552526D02B}"/>
                                            </p:graphicEl>
                                          </p:spTgt>
                                        </p:tgtEl>
                                      </p:cBhvr>
                                    </p:animEffect>
                                  </p:childTnLst>
                                </p:cTn>
                              </p:par>
                              <p:par>
                                <p:cTn id="64" presetID="9" presetClass="emph" presetSubtype="0" grpId="1" nodeType="withEffect">
                                  <p:stCondLst>
                                    <p:cond delay="0"/>
                                  </p:stCondLst>
                                  <p:childTnLst>
                                    <p:set>
                                      <p:cBhvr>
                                        <p:cTn id="65" dur="indefinite"/>
                                        <p:tgtEl>
                                          <p:spTgt spid="7">
                                            <p:graphicEl>
                                              <a:dgm id="{E15E1214-B525-40B5-90FB-FCC6BB70B705}"/>
                                            </p:graphicEl>
                                          </p:spTgt>
                                        </p:tgtEl>
                                        <p:attrNameLst>
                                          <p:attrName>style.opacity</p:attrName>
                                        </p:attrNameLst>
                                      </p:cBhvr>
                                      <p:to>
                                        <p:strVal val="0.25"/>
                                      </p:to>
                                    </p:set>
                                    <p:animEffect filter="image" prLst="opacity: 0.25">
                                      <p:cBhvr rctx="IE">
                                        <p:cTn id="66" dur="indefinite"/>
                                        <p:tgtEl>
                                          <p:spTgt spid="7">
                                            <p:graphicEl>
                                              <a:dgm id="{E15E1214-B525-40B5-90FB-FCC6BB70B705}"/>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
                                            <p:graphicEl>
                                              <a:dgm id="{84562F71-B73A-4BCF-BA19-B681952AFCD2}"/>
                                            </p:graphicEl>
                                          </p:spTgt>
                                        </p:tgtEl>
                                        <p:attrNameLst>
                                          <p:attrName>style.visibility</p:attrName>
                                        </p:attrNameLst>
                                      </p:cBhvr>
                                      <p:to>
                                        <p:strVal val="visible"/>
                                      </p:to>
                                    </p:set>
                                    <p:animEffect transition="in" filter="fade">
                                      <p:cBhvr>
                                        <p:cTn id="71" dur="500"/>
                                        <p:tgtEl>
                                          <p:spTgt spid="7">
                                            <p:graphicEl>
                                              <a:dgm id="{84562F71-B73A-4BCF-BA19-B681952AFCD2}"/>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
                                            <p:graphicEl>
                                              <a:dgm id="{0FEA92E7-D61C-4F75-90B6-19127B910397}"/>
                                            </p:graphicEl>
                                          </p:spTgt>
                                        </p:tgtEl>
                                        <p:attrNameLst>
                                          <p:attrName>style.visibility</p:attrName>
                                        </p:attrNameLst>
                                      </p:cBhvr>
                                      <p:to>
                                        <p:strVal val="visible"/>
                                      </p:to>
                                    </p:set>
                                    <p:animEffect transition="in" filter="fade">
                                      <p:cBhvr>
                                        <p:cTn id="74" dur="500"/>
                                        <p:tgtEl>
                                          <p:spTgt spid="7">
                                            <p:graphicEl>
                                              <a:dgm id="{0FEA92E7-D61C-4F75-90B6-19127B910397}"/>
                                            </p:graphicEl>
                                          </p:spTgt>
                                        </p:tgtEl>
                                      </p:cBhvr>
                                    </p:animEffect>
                                  </p:childTnLst>
                                </p:cTn>
                              </p:par>
                              <p:par>
                                <p:cTn id="75" presetID="9" presetClass="emph" presetSubtype="0" grpId="1" nodeType="withEffect">
                                  <p:stCondLst>
                                    <p:cond delay="0"/>
                                  </p:stCondLst>
                                  <p:childTnLst>
                                    <p:set>
                                      <p:cBhvr>
                                        <p:cTn id="76" dur="indefinite"/>
                                        <p:tgtEl>
                                          <p:spTgt spid="7">
                                            <p:graphicEl>
                                              <a:dgm id="{B6890E37-2478-4AC4-A424-34EA8B2219B7}"/>
                                            </p:graphicEl>
                                          </p:spTgt>
                                        </p:tgtEl>
                                        <p:attrNameLst>
                                          <p:attrName>style.opacity</p:attrName>
                                        </p:attrNameLst>
                                      </p:cBhvr>
                                      <p:to>
                                        <p:strVal val="0.25"/>
                                      </p:to>
                                    </p:set>
                                    <p:animEffect filter="image" prLst="opacity: 0.25">
                                      <p:cBhvr rctx="IE">
                                        <p:cTn id="77" dur="indefinite"/>
                                        <p:tgtEl>
                                          <p:spTgt spid="7">
                                            <p:graphicEl>
                                              <a:dgm id="{B6890E37-2478-4AC4-A424-34EA8B2219B7}"/>
                                            </p:graphicEl>
                                          </p:spTgt>
                                        </p:tgtEl>
                                      </p:cBhvr>
                                    </p:animEffect>
                                  </p:childTnLst>
                                </p:cTn>
                              </p:par>
                              <p:par>
                                <p:cTn id="78" presetID="9" presetClass="emph" presetSubtype="0" grpId="1" nodeType="withEffect">
                                  <p:stCondLst>
                                    <p:cond delay="0"/>
                                  </p:stCondLst>
                                  <p:childTnLst>
                                    <p:set>
                                      <p:cBhvr>
                                        <p:cTn id="79" dur="indefinite"/>
                                        <p:tgtEl>
                                          <p:spTgt spid="7">
                                            <p:graphicEl>
                                              <a:dgm id="{367C5ADA-2929-4DAF-A14A-EC7C718C773B}"/>
                                            </p:graphicEl>
                                          </p:spTgt>
                                        </p:tgtEl>
                                        <p:attrNameLst>
                                          <p:attrName>style.opacity</p:attrName>
                                        </p:attrNameLst>
                                      </p:cBhvr>
                                      <p:to>
                                        <p:strVal val="0.25"/>
                                      </p:to>
                                    </p:set>
                                    <p:animEffect filter="image" prLst="opacity: 0.25">
                                      <p:cBhvr rctx="IE">
                                        <p:cTn id="80" dur="indefinite"/>
                                        <p:tgtEl>
                                          <p:spTgt spid="7">
                                            <p:graphicEl>
                                              <a:dgm id="{367C5ADA-2929-4DAF-A14A-EC7C718C773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82A9F-2C22-4B0C-AB66-4C663777446C}"/>
              </a:ext>
            </a:extLst>
          </p:cNvPr>
          <p:cNvSpPr>
            <a:spLocks noGrp="1"/>
          </p:cNvSpPr>
          <p:nvPr>
            <p:ph type="title"/>
          </p:nvPr>
        </p:nvSpPr>
        <p:spPr>
          <a:xfrm>
            <a:off x="269240" y="289512"/>
            <a:ext cx="11655840" cy="732464"/>
          </a:xfrm>
        </p:spPr>
        <p:txBody>
          <a:bodyPr wrap="square" anchor="t">
            <a:normAutofit fontScale="90000"/>
          </a:bodyPr>
          <a:lstStyle/>
          <a:p>
            <a:r>
              <a:rPr lang="en-US" dirty="0"/>
              <a:t>Azure Cosmos DB</a:t>
            </a:r>
            <a:endParaRPr lang="nl-NL" dirty="0"/>
          </a:p>
        </p:txBody>
      </p:sp>
      <p:graphicFrame>
        <p:nvGraphicFramePr>
          <p:cNvPr id="7" name="Text Placeholder 2">
            <a:extLst>
              <a:ext uri="{FF2B5EF4-FFF2-40B4-BE49-F238E27FC236}">
                <a16:creationId xmlns:a16="http://schemas.microsoft.com/office/drawing/2014/main" id="{86C01DF5-D03A-4411-900A-E67FC50171C7}"/>
              </a:ext>
            </a:extLst>
          </p:cNvPr>
          <p:cNvGraphicFramePr/>
          <p:nvPr>
            <p:extLst>
              <p:ext uri="{D42A27DB-BD31-4B8C-83A1-F6EECF244321}">
                <p14:modId xmlns:p14="http://schemas.microsoft.com/office/powerpoint/2010/main" val="2804719486"/>
              </p:ext>
            </p:extLst>
          </p:nvPr>
        </p:nvGraphicFramePr>
        <p:xfrm>
          <a:off x="838200" y="2048171"/>
          <a:ext cx="10515600" cy="395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3478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106B15AB-C341-44CC-A122-9EE48A368EBF}"/>
                                            </p:graphicEl>
                                          </p:spTgt>
                                        </p:tgtEl>
                                        <p:attrNameLst>
                                          <p:attrName>style.visibility</p:attrName>
                                        </p:attrNameLst>
                                      </p:cBhvr>
                                      <p:to>
                                        <p:strVal val="visible"/>
                                      </p:to>
                                    </p:set>
                                    <p:animEffect transition="in" filter="fade">
                                      <p:cBhvr>
                                        <p:cTn id="7" dur="500"/>
                                        <p:tgtEl>
                                          <p:spTgt spid="7">
                                            <p:graphicEl>
                                              <a:dgm id="{106B15AB-C341-44CC-A122-9EE48A368EB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D3C11804-3454-4B65-9078-FAE555CE123F}"/>
                                            </p:graphicEl>
                                          </p:spTgt>
                                        </p:tgtEl>
                                        <p:attrNameLst>
                                          <p:attrName>style.visibility</p:attrName>
                                        </p:attrNameLst>
                                      </p:cBhvr>
                                      <p:to>
                                        <p:strVal val="visible"/>
                                      </p:to>
                                    </p:set>
                                    <p:animEffect transition="in" filter="fade">
                                      <p:cBhvr>
                                        <p:cTn id="10" dur="500"/>
                                        <p:tgtEl>
                                          <p:spTgt spid="7">
                                            <p:graphicEl>
                                              <a:dgm id="{D3C11804-3454-4B65-9078-FAE555CE123F}"/>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F0008D7A-9EB5-4D36-9F43-F4BE7AA66325}"/>
                                            </p:graphicEl>
                                          </p:spTgt>
                                        </p:tgtEl>
                                        <p:attrNameLst>
                                          <p:attrName>style.visibility</p:attrName>
                                        </p:attrNameLst>
                                      </p:cBhvr>
                                      <p:to>
                                        <p:strVal val="visible"/>
                                      </p:to>
                                    </p:set>
                                    <p:animEffect transition="in" filter="fade">
                                      <p:cBhvr>
                                        <p:cTn id="15" dur="500"/>
                                        <p:tgtEl>
                                          <p:spTgt spid="7">
                                            <p:graphicEl>
                                              <a:dgm id="{F0008D7A-9EB5-4D36-9F43-F4BE7AA6632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83C5E16D-D4F7-433D-B50C-B8DD3C3E5865}"/>
                                            </p:graphicEl>
                                          </p:spTgt>
                                        </p:tgtEl>
                                        <p:attrNameLst>
                                          <p:attrName>style.visibility</p:attrName>
                                        </p:attrNameLst>
                                      </p:cBhvr>
                                      <p:to>
                                        <p:strVal val="visible"/>
                                      </p:to>
                                    </p:set>
                                    <p:animEffect transition="in" filter="fade">
                                      <p:cBhvr>
                                        <p:cTn id="18" dur="500"/>
                                        <p:tgtEl>
                                          <p:spTgt spid="7">
                                            <p:graphicEl>
                                              <a:dgm id="{83C5E16D-D4F7-433D-B50C-B8DD3C3E5865}"/>
                                            </p:graphicEl>
                                          </p:spTgt>
                                        </p:tgtEl>
                                      </p:cBhvr>
                                    </p:animEffect>
                                  </p:childTnLst>
                                </p:cTn>
                              </p:par>
                              <p:par>
                                <p:cTn id="19" presetID="9" presetClass="emph" presetSubtype="0" grpId="1" nodeType="withEffect">
                                  <p:stCondLst>
                                    <p:cond delay="0"/>
                                  </p:stCondLst>
                                  <p:childTnLst>
                                    <p:set>
                                      <p:cBhvr>
                                        <p:cTn id="20" dur="indefinite"/>
                                        <p:tgtEl>
                                          <p:spTgt spid="7">
                                            <p:graphicEl>
                                              <a:dgm id="{106B15AB-C341-44CC-A122-9EE48A368EBF}"/>
                                            </p:graphicEl>
                                          </p:spTgt>
                                        </p:tgtEl>
                                        <p:attrNameLst>
                                          <p:attrName>style.opacity</p:attrName>
                                        </p:attrNameLst>
                                      </p:cBhvr>
                                      <p:to>
                                        <p:strVal val="0.25"/>
                                      </p:to>
                                    </p:set>
                                    <p:animEffect filter="image" prLst="opacity: 0.25">
                                      <p:cBhvr rctx="IE">
                                        <p:cTn id="21" dur="indefinite"/>
                                        <p:tgtEl>
                                          <p:spTgt spid="7">
                                            <p:graphicEl>
                                              <a:dgm id="{106B15AB-C341-44CC-A122-9EE48A368EBF}"/>
                                            </p:graphicEl>
                                          </p:spTgt>
                                        </p:tgtEl>
                                      </p:cBhvr>
                                    </p:animEffect>
                                  </p:childTnLst>
                                </p:cTn>
                              </p:par>
                              <p:par>
                                <p:cTn id="22" presetID="9" presetClass="emph" presetSubtype="0" grpId="1" nodeType="withEffect">
                                  <p:stCondLst>
                                    <p:cond delay="0"/>
                                  </p:stCondLst>
                                  <p:childTnLst>
                                    <p:set>
                                      <p:cBhvr>
                                        <p:cTn id="23" dur="indefinite"/>
                                        <p:tgtEl>
                                          <p:spTgt spid="7">
                                            <p:graphicEl>
                                              <a:dgm id="{D3C11804-3454-4B65-9078-FAE555CE123F}"/>
                                            </p:graphicEl>
                                          </p:spTgt>
                                        </p:tgtEl>
                                        <p:attrNameLst>
                                          <p:attrName>style.opacity</p:attrName>
                                        </p:attrNameLst>
                                      </p:cBhvr>
                                      <p:to>
                                        <p:strVal val="0.25"/>
                                      </p:to>
                                    </p:set>
                                    <p:animEffect filter="image" prLst="opacity: 0.25">
                                      <p:cBhvr rctx="IE">
                                        <p:cTn id="24" dur="indefinite"/>
                                        <p:tgtEl>
                                          <p:spTgt spid="7">
                                            <p:graphicEl>
                                              <a:dgm id="{D3C11804-3454-4B65-9078-FAE555CE123F}"/>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3985A1A4-7B34-4DBF-B5A1-AAFB3AF82DF1}"/>
                                            </p:graphicEl>
                                          </p:spTgt>
                                        </p:tgtEl>
                                        <p:attrNameLst>
                                          <p:attrName>style.visibility</p:attrName>
                                        </p:attrNameLst>
                                      </p:cBhvr>
                                      <p:to>
                                        <p:strVal val="visible"/>
                                      </p:to>
                                    </p:set>
                                    <p:animEffect transition="in" filter="fade">
                                      <p:cBhvr>
                                        <p:cTn id="29" dur="500"/>
                                        <p:tgtEl>
                                          <p:spTgt spid="7">
                                            <p:graphicEl>
                                              <a:dgm id="{3985A1A4-7B34-4DBF-B5A1-AAFB3AF82DF1}"/>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08FCD9CD-FCE8-47AF-8131-6F12631366F4}"/>
                                            </p:graphicEl>
                                          </p:spTgt>
                                        </p:tgtEl>
                                        <p:attrNameLst>
                                          <p:attrName>style.visibility</p:attrName>
                                        </p:attrNameLst>
                                      </p:cBhvr>
                                      <p:to>
                                        <p:strVal val="visible"/>
                                      </p:to>
                                    </p:set>
                                    <p:animEffect transition="in" filter="fade">
                                      <p:cBhvr>
                                        <p:cTn id="32" dur="500"/>
                                        <p:tgtEl>
                                          <p:spTgt spid="7">
                                            <p:graphicEl>
                                              <a:dgm id="{08FCD9CD-FCE8-47AF-8131-6F12631366F4}"/>
                                            </p:graphicEl>
                                          </p:spTgt>
                                        </p:tgtEl>
                                      </p:cBhvr>
                                    </p:animEffect>
                                  </p:childTnLst>
                                </p:cTn>
                              </p:par>
                              <p:par>
                                <p:cTn id="33" presetID="9" presetClass="emph" presetSubtype="0" grpId="1" nodeType="withEffect">
                                  <p:stCondLst>
                                    <p:cond delay="0"/>
                                  </p:stCondLst>
                                  <p:childTnLst>
                                    <p:set>
                                      <p:cBhvr>
                                        <p:cTn id="34" dur="indefinite"/>
                                        <p:tgtEl>
                                          <p:spTgt spid="7">
                                            <p:graphicEl>
                                              <a:dgm id="{F0008D7A-9EB5-4D36-9F43-F4BE7AA66325}"/>
                                            </p:graphicEl>
                                          </p:spTgt>
                                        </p:tgtEl>
                                        <p:attrNameLst>
                                          <p:attrName>style.opacity</p:attrName>
                                        </p:attrNameLst>
                                      </p:cBhvr>
                                      <p:to>
                                        <p:strVal val="0.25"/>
                                      </p:to>
                                    </p:set>
                                    <p:animEffect filter="image" prLst="opacity: 0.25">
                                      <p:cBhvr rctx="IE">
                                        <p:cTn id="35" dur="indefinite"/>
                                        <p:tgtEl>
                                          <p:spTgt spid="7">
                                            <p:graphicEl>
                                              <a:dgm id="{F0008D7A-9EB5-4D36-9F43-F4BE7AA66325}"/>
                                            </p:graphicEl>
                                          </p:spTgt>
                                        </p:tgtEl>
                                      </p:cBhvr>
                                    </p:animEffect>
                                  </p:childTnLst>
                                </p:cTn>
                              </p:par>
                              <p:par>
                                <p:cTn id="36" presetID="9" presetClass="emph" presetSubtype="0" grpId="1" nodeType="withEffect">
                                  <p:stCondLst>
                                    <p:cond delay="0"/>
                                  </p:stCondLst>
                                  <p:childTnLst>
                                    <p:set>
                                      <p:cBhvr>
                                        <p:cTn id="37" dur="indefinite"/>
                                        <p:tgtEl>
                                          <p:spTgt spid="7">
                                            <p:graphicEl>
                                              <a:dgm id="{83C5E16D-D4F7-433D-B50C-B8DD3C3E5865}"/>
                                            </p:graphicEl>
                                          </p:spTgt>
                                        </p:tgtEl>
                                        <p:attrNameLst>
                                          <p:attrName>style.opacity</p:attrName>
                                        </p:attrNameLst>
                                      </p:cBhvr>
                                      <p:to>
                                        <p:strVal val="0.25"/>
                                      </p:to>
                                    </p:set>
                                    <p:animEffect filter="image" prLst="opacity: 0.25">
                                      <p:cBhvr rctx="IE">
                                        <p:cTn id="38" dur="indefinite"/>
                                        <p:tgtEl>
                                          <p:spTgt spid="7">
                                            <p:graphicEl>
                                              <a:dgm id="{83C5E16D-D4F7-433D-B50C-B8DD3C3E5865}"/>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graphicEl>
                                              <a:dgm id="{CD7653D9-CDF2-482A-B1BF-A27BE88BA3DB}"/>
                                            </p:graphicEl>
                                          </p:spTgt>
                                        </p:tgtEl>
                                        <p:attrNameLst>
                                          <p:attrName>style.visibility</p:attrName>
                                        </p:attrNameLst>
                                      </p:cBhvr>
                                      <p:to>
                                        <p:strVal val="visible"/>
                                      </p:to>
                                    </p:set>
                                    <p:animEffect transition="in" filter="fade">
                                      <p:cBhvr>
                                        <p:cTn id="43" dur="500"/>
                                        <p:tgtEl>
                                          <p:spTgt spid="7">
                                            <p:graphicEl>
                                              <a:dgm id="{CD7653D9-CDF2-482A-B1BF-A27BE88BA3DB}"/>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54EFD357-B054-4DEF-8444-282497BC4F5D}"/>
                                            </p:graphicEl>
                                          </p:spTgt>
                                        </p:tgtEl>
                                        <p:attrNameLst>
                                          <p:attrName>style.visibility</p:attrName>
                                        </p:attrNameLst>
                                      </p:cBhvr>
                                      <p:to>
                                        <p:strVal val="visible"/>
                                      </p:to>
                                    </p:set>
                                    <p:animEffect transition="in" filter="fade">
                                      <p:cBhvr>
                                        <p:cTn id="46" dur="500"/>
                                        <p:tgtEl>
                                          <p:spTgt spid="7">
                                            <p:graphicEl>
                                              <a:dgm id="{54EFD357-B054-4DEF-8444-282497BC4F5D}"/>
                                            </p:graphicEl>
                                          </p:spTgt>
                                        </p:tgtEl>
                                      </p:cBhvr>
                                    </p:animEffect>
                                  </p:childTnLst>
                                </p:cTn>
                              </p:par>
                              <p:par>
                                <p:cTn id="47" presetID="9" presetClass="emph" presetSubtype="0" grpId="1" nodeType="withEffect">
                                  <p:stCondLst>
                                    <p:cond delay="0"/>
                                  </p:stCondLst>
                                  <p:childTnLst>
                                    <p:set>
                                      <p:cBhvr>
                                        <p:cTn id="48" dur="indefinite"/>
                                        <p:tgtEl>
                                          <p:spTgt spid="7">
                                            <p:graphicEl>
                                              <a:dgm id="{3985A1A4-7B34-4DBF-B5A1-AAFB3AF82DF1}"/>
                                            </p:graphicEl>
                                          </p:spTgt>
                                        </p:tgtEl>
                                        <p:attrNameLst>
                                          <p:attrName>style.opacity</p:attrName>
                                        </p:attrNameLst>
                                      </p:cBhvr>
                                      <p:to>
                                        <p:strVal val="0.25"/>
                                      </p:to>
                                    </p:set>
                                    <p:animEffect filter="image" prLst="opacity: 0.25">
                                      <p:cBhvr rctx="IE">
                                        <p:cTn id="49" dur="indefinite"/>
                                        <p:tgtEl>
                                          <p:spTgt spid="7">
                                            <p:graphicEl>
                                              <a:dgm id="{3985A1A4-7B34-4DBF-B5A1-AAFB3AF82DF1}"/>
                                            </p:graphicEl>
                                          </p:spTgt>
                                        </p:tgtEl>
                                      </p:cBhvr>
                                    </p:animEffect>
                                  </p:childTnLst>
                                </p:cTn>
                              </p:par>
                              <p:par>
                                <p:cTn id="50" presetID="9" presetClass="emph" presetSubtype="0" grpId="1" nodeType="withEffect">
                                  <p:stCondLst>
                                    <p:cond delay="0"/>
                                  </p:stCondLst>
                                  <p:childTnLst>
                                    <p:set>
                                      <p:cBhvr>
                                        <p:cTn id="51" dur="indefinite"/>
                                        <p:tgtEl>
                                          <p:spTgt spid="7">
                                            <p:graphicEl>
                                              <a:dgm id="{08FCD9CD-FCE8-47AF-8131-6F12631366F4}"/>
                                            </p:graphicEl>
                                          </p:spTgt>
                                        </p:tgtEl>
                                        <p:attrNameLst>
                                          <p:attrName>style.opacity</p:attrName>
                                        </p:attrNameLst>
                                      </p:cBhvr>
                                      <p:to>
                                        <p:strVal val="0.25"/>
                                      </p:to>
                                    </p:set>
                                    <p:animEffect filter="image" prLst="opacity: 0.25">
                                      <p:cBhvr rctx="IE">
                                        <p:cTn id="52" dur="indefinite"/>
                                        <p:tgtEl>
                                          <p:spTgt spid="7">
                                            <p:graphicEl>
                                              <a:dgm id="{08FCD9CD-FCE8-47AF-8131-6F12631366F4}"/>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graphicEl>
                                              <a:dgm id="{E0B4A3D1-D047-45E4-BA09-DBE58921B0EB}"/>
                                            </p:graphicEl>
                                          </p:spTgt>
                                        </p:tgtEl>
                                        <p:attrNameLst>
                                          <p:attrName>style.visibility</p:attrName>
                                        </p:attrNameLst>
                                      </p:cBhvr>
                                      <p:to>
                                        <p:strVal val="visible"/>
                                      </p:to>
                                    </p:set>
                                    <p:animEffect transition="in" filter="fade">
                                      <p:cBhvr>
                                        <p:cTn id="57" dur="500"/>
                                        <p:tgtEl>
                                          <p:spTgt spid="7">
                                            <p:graphicEl>
                                              <a:dgm id="{E0B4A3D1-D047-45E4-BA09-DBE58921B0EB}"/>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graphicEl>
                                              <a:dgm id="{288DDF96-66BA-4546-80F9-7F5080E8B7A4}"/>
                                            </p:graphicEl>
                                          </p:spTgt>
                                        </p:tgtEl>
                                        <p:attrNameLst>
                                          <p:attrName>style.visibility</p:attrName>
                                        </p:attrNameLst>
                                      </p:cBhvr>
                                      <p:to>
                                        <p:strVal val="visible"/>
                                      </p:to>
                                    </p:set>
                                    <p:animEffect transition="in" filter="fade">
                                      <p:cBhvr>
                                        <p:cTn id="60" dur="500"/>
                                        <p:tgtEl>
                                          <p:spTgt spid="7">
                                            <p:graphicEl>
                                              <a:dgm id="{288DDF96-66BA-4546-80F9-7F5080E8B7A4}"/>
                                            </p:graphicEl>
                                          </p:spTgt>
                                        </p:tgtEl>
                                      </p:cBhvr>
                                    </p:animEffect>
                                  </p:childTnLst>
                                </p:cTn>
                              </p:par>
                              <p:par>
                                <p:cTn id="61" presetID="9" presetClass="emph" presetSubtype="0" grpId="1" nodeType="withEffect">
                                  <p:stCondLst>
                                    <p:cond delay="0"/>
                                  </p:stCondLst>
                                  <p:childTnLst>
                                    <p:set>
                                      <p:cBhvr>
                                        <p:cTn id="62" dur="indefinite"/>
                                        <p:tgtEl>
                                          <p:spTgt spid="7">
                                            <p:graphicEl>
                                              <a:dgm id="{CD7653D9-CDF2-482A-B1BF-A27BE88BA3DB}"/>
                                            </p:graphicEl>
                                          </p:spTgt>
                                        </p:tgtEl>
                                        <p:attrNameLst>
                                          <p:attrName>style.opacity</p:attrName>
                                        </p:attrNameLst>
                                      </p:cBhvr>
                                      <p:to>
                                        <p:strVal val="0.25"/>
                                      </p:to>
                                    </p:set>
                                    <p:animEffect filter="image" prLst="opacity: 0.25">
                                      <p:cBhvr rctx="IE">
                                        <p:cTn id="63" dur="indefinite"/>
                                        <p:tgtEl>
                                          <p:spTgt spid="7">
                                            <p:graphicEl>
                                              <a:dgm id="{CD7653D9-CDF2-482A-B1BF-A27BE88BA3DB}"/>
                                            </p:graphicEl>
                                          </p:spTgt>
                                        </p:tgtEl>
                                      </p:cBhvr>
                                    </p:animEffect>
                                  </p:childTnLst>
                                </p:cTn>
                              </p:par>
                              <p:par>
                                <p:cTn id="64" presetID="9" presetClass="emph" presetSubtype="0" grpId="1" nodeType="withEffect">
                                  <p:stCondLst>
                                    <p:cond delay="0"/>
                                  </p:stCondLst>
                                  <p:childTnLst>
                                    <p:set>
                                      <p:cBhvr>
                                        <p:cTn id="65" dur="indefinite"/>
                                        <p:tgtEl>
                                          <p:spTgt spid="7">
                                            <p:graphicEl>
                                              <a:dgm id="{54EFD357-B054-4DEF-8444-282497BC4F5D}"/>
                                            </p:graphicEl>
                                          </p:spTgt>
                                        </p:tgtEl>
                                        <p:attrNameLst>
                                          <p:attrName>style.opacity</p:attrName>
                                        </p:attrNameLst>
                                      </p:cBhvr>
                                      <p:to>
                                        <p:strVal val="0.25"/>
                                      </p:to>
                                    </p:set>
                                    <p:animEffect filter="image" prLst="opacity: 0.25">
                                      <p:cBhvr rctx="IE">
                                        <p:cTn id="66" dur="indefinite"/>
                                        <p:tgtEl>
                                          <p:spTgt spid="7">
                                            <p:graphicEl>
                                              <a:dgm id="{54EFD357-B054-4DEF-8444-282497BC4F5D}"/>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
                                            <p:graphicEl>
                                              <a:dgm id="{66E56F66-EB64-4462-9F39-9B9998AF2C7B}"/>
                                            </p:graphicEl>
                                          </p:spTgt>
                                        </p:tgtEl>
                                        <p:attrNameLst>
                                          <p:attrName>style.visibility</p:attrName>
                                        </p:attrNameLst>
                                      </p:cBhvr>
                                      <p:to>
                                        <p:strVal val="visible"/>
                                      </p:to>
                                    </p:set>
                                    <p:animEffect transition="in" filter="fade">
                                      <p:cBhvr>
                                        <p:cTn id="71" dur="500"/>
                                        <p:tgtEl>
                                          <p:spTgt spid="7">
                                            <p:graphicEl>
                                              <a:dgm id="{66E56F66-EB64-4462-9F39-9B9998AF2C7B}"/>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
                                            <p:graphicEl>
                                              <a:dgm id="{0B627714-4CE3-4D5F-9100-FB687AE11619}"/>
                                            </p:graphicEl>
                                          </p:spTgt>
                                        </p:tgtEl>
                                        <p:attrNameLst>
                                          <p:attrName>style.visibility</p:attrName>
                                        </p:attrNameLst>
                                      </p:cBhvr>
                                      <p:to>
                                        <p:strVal val="visible"/>
                                      </p:to>
                                    </p:set>
                                    <p:animEffect transition="in" filter="fade">
                                      <p:cBhvr>
                                        <p:cTn id="74" dur="500"/>
                                        <p:tgtEl>
                                          <p:spTgt spid="7">
                                            <p:graphicEl>
                                              <a:dgm id="{0B627714-4CE3-4D5F-9100-FB687AE11619}"/>
                                            </p:graphicEl>
                                          </p:spTgt>
                                        </p:tgtEl>
                                      </p:cBhvr>
                                    </p:animEffect>
                                  </p:childTnLst>
                                </p:cTn>
                              </p:par>
                              <p:par>
                                <p:cTn id="75" presetID="9" presetClass="emph" presetSubtype="0" grpId="1" nodeType="withEffect">
                                  <p:stCondLst>
                                    <p:cond delay="0"/>
                                  </p:stCondLst>
                                  <p:childTnLst>
                                    <p:set>
                                      <p:cBhvr>
                                        <p:cTn id="76" dur="indefinite"/>
                                        <p:tgtEl>
                                          <p:spTgt spid="7">
                                            <p:graphicEl>
                                              <a:dgm id="{E0B4A3D1-D047-45E4-BA09-DBE58921B0EB}"/>
                                            </p:graphicEl>
                                          </p:spTgt>
                                        </p:tgtEl>
                                        <p:attrNameLst>
                                          <p:attrName>style.opacity</p:attrName>
                                        </p:attrNameLst>
                                      </p:cBhvr>
                                      <p:to>
                                        <p:strVal val="0.25"/>
                                      </p:to>
                                    </p:set>
                                    <p:animEffect filter="image" prLst="opacity: 0.25">
                                      <p:cBhvr rctx="IE">
                                        <p:cTn id="77" dur="indefinite"/>
                                        <p:tgtEl>
                                          <p:spTgt spid="7">
                                            <p:graphicEl>
                                              <a:dgm id="{E0B4A3D1-D047-45E4-BA09-DBE58921B0EB}"/>
                                            </p:graphicEl>
                                          </p:spTgt>
                                        </p:tgtEl>
                                      </p:cBhvr>
                                    </p:animEffect>
                                  </p:childTnLst>
                                </p:cTn>
                              </p:par>
                              <p:par>
                                <p:cTn id="78" presetID="9" presetClass="emph" presetSubtype="0" grpId="1" nodeType="withEffect">
                                  <p:stCondLst>
                                    <p:cond delay="0"/>
                                  </p:stCondLst>
                                  <p:childTnLst>
                                    <p:set>
                                      <p:cBhvr>
                                        <p:cTn id="79" dur="indefinite"/>
                                        <p:tgtEl>
                                          <p:spTgt spid="7">
                                            <p:graphicEl>
                                              <a:dgm id="{288DDF96-66BA-4546-80F9-7F5080E8B7A4}"/>
                                            </p:graphicEl>
                                          </p:spTgt>
                                        </p:tgtEl>
                                        <p:attrNameLst>
                                          <p:attrName>style.opacity</p:attrName>
                                        </p:attrNameLst>
                                      </p:cBhvr>
                                      <p:to>
                                        <p:strVal val="0.25"/>
                                      </p:to>
                                    </p:set>
                                    <p:animEffect filter="image" prLst="opacity: 0.25">
                                      <p:cBhvr rctx="IE">
                                        <p:cTn id="80" dur="indefinite"/>
                                        <p:tgtEl>
                                          <p:spTgt spid="7">
                                            <p:graphicEl>
                                              <a:dgm id="{288DDF96-66BA-4546-80F9-7F5080E8B7A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292A-01A3-4C50-AB2E-D9560F586EAC}"/>
              </a:ext>
            </a:extLst>
          </p:cNvPr>
          <p:cNvSpPr>
            <a:spLocks noGrp="1"/>
          </p:cNvSpPr>
          <p:nvPr>
            <p:ph type="title"/>
          </p:nvPr>
        </p:nvSpPr>
        <p:spPr>
          <a:xfrm>
            <a:off x="269240" y="289512"/>
            <a:ext cx="11655840" cy="732464"/>
          </a:xfrm>
        </p:spPr>
        <p:txBody>
          <a:bodyPr wrap="square" anchor="t">
            <a:normAutofit fontScale="90000"/>
          </a:bodyPr>
          <a:lstStyle/>
          <a:p>
            <a:r>
              <a:rPr lang="en-US"/>
              <a:t>Azure Data Factory</a:t>
            </a:r>
            <a:endParaRPr lang="en-GB" dirty="0"/>
          </a:p>
        </p:txBody>
      </p:sp>
      <p:graphicFrame>
        <p:nvGraphicFramePr>
          <p:cNvPr id="8" name="Content Placeholder 2">
            <a:extLst>
              <a:ext uri="{FF2B5EF4-FFF2-40B4-BE49-F238E27FC236}">
                <a16:creationId xmlns:a16="http://schemas.microsoft.com/office/drawing/2014/main" id="{6C5B2D1E-2600-4AC5-8616-9A4374A8D669}"/>
              </a:ext>
            </a:extLst>
          </p:cNvPr>
          <p:cNvGraphicFramePr/>
          <p:nvPr>
            <p:extLst>
              <p:ext uri="{D42A27DB-BD31-4B8C-83A1-F6EECF244321}">
                <p14:modId xmlns:p14="http://schemas.microsoft.com/office/powerpoint/2010/main" val="3461889790"/>
              </p:ext>
            </p:extLst>
          </p:nvPr>
        </p:nvGraphicFramePr>
        <p:xfrm>
          <a:off x="838200" y="2048171"/>
          <a:ext cx="10515600" cy="395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9971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8C63657A-3A15-4F10-BBE8-23215EE78799}"/>
                                            </p:graphicEl>
                                          </p:spTgt>
                                        </p:tgtEl>
                                        <p:attrNameLst>
                                          <p:attrName>style.visibility</p:attrName>
                                        </p:attrNameLst>
                                      </p:cBhvr>
                                      <p:to>
                                        <p:strVal val="visible"/>
                                      </p:to>
                                    </p:set>
                                    <p:animEffect transition="in" filter="fade">
                                      <p:cBhvr>
                                        <p:cTn id="7" dur="500"/>
                                        <p:tgtEl>
                                          <p:spTgt spid="8">
                                            <p:graphicEl>
                                              <a:dgm id="{8C63657A-3A15-4F10-BBE8-23215EE7879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98EB1F04-4428-41C3-99DF-9564F8B5DE22}"/>
                                            </p:graphicEl>
                                          </p:spTgt>
                                        </p:tgtEl>
                                        <p:attrNameLst>
                                          <p:attrName>style.visibility</p:attrName>
                                        </p:attrNameLst>
                                      </p:cBhvr>
                                      <p:to>
                                        <p:strVal val="visible"/>
                                      </p:to>
                                    </p:set>
                                    <p:animEffect transition="in" filter="fade">
                                      <p:cBhvr>
                                        <p:cTn id="10" dur="500"/>
                                        <p:tgtEl>
                                          <p:spTgt spid="8">
                                            <p:graphicEl>
                                              <a:dgm id="{98EB1F04-4428-41C3-99DF-9564F8B5DE2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6150B7A1-4D69-4E32-98A8-A695A16199A2}"/>
                                            </p:graphicEl>
                                          </p:spTgt>
                                        </p:tgtEl>
                                        <p:attrNameLst>
                                          <p:attrName>style.visibility</p:attrName>
                                        </p:attrNameLst>
                                      </p:cBhvr>
                                      <p:to>
                                        <p:strVal val="visible"/>
                                      </p:to>
                                    </p:set>
                                    <p:animEffect transition="in" filter="fade">
                                      <p:cBhvr>
                                        <p:cTn id="15" dur="500"/>
                                        <p:tgtEl>
                                          <p:spTgt spid="8">
                                            <p:graphicEl>
                                              <a:dgm id="{6150B7A1-4D69-4E32-98A8-A695A16199A2}"/>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A310A8DE-4C17-448B-95EA-A883E7318887}"/>
                                            </p:graphicEl>
                                          </p:spTgt>
                                        </p:tgtEl>
                                        <p:attrNameLst>
                                          <p:attrName>style.visibility</p:attrName>
                                        </p:attrNameLst>
                                      </p:cBhvr>
                                      <p:to>
                                        <p:strVal val="visible"/>
                                      </p:to>
                                    </p:set>
                                    <p:animEffect transition="in" filter="fade">
                                      <p:cBhvr>
                                        <p:cTn id="18" dur="500"/>
                                        <p:tgtEl>
                                          <p:spTgt spid="8">
                                            <p:graphicEl>
                                              <a:dgm id="{A310A8DE-4C17-448B-95EA-A883E7318887}"/>
                                            </p:graphicEl>
                                          </p:spTgt>
                                        </p:tgtEl>
                                      </p:cBhvr>
                                    </p:animEffect>
                                  </p:childTnLst>
                                </p:cTn>
                              </p:par>
                              <p:par>
                                <p:cTn id="19" presetID="9" presetClass="emph" presetSubtype="0" grpId="1" nodeType="withEffect">
                                  <p:stCondLst>
                                    <p:cond delay="0"/>
                                  </p:stCondLst>
                                  <p:childTnLst>
                                    <p:set>
                                      <p:cBhvr>
                                        <p:cTn id="20" dur="indefinite"/>
                                        <p:tgtEl>
                                          <p:spTgt spid="8">
                                            <p:graphicEl>
                                              <a:dgm id="{8C63657A-3A15-4F10-BBE8-23215EE78799}"/>
                                            </p:graphicEl>
                                          </p:spTgt>
                                        </p:tgtEl>
                                        <p:attrNameLst>
                                          <p:attrName>style.opacity</p:attrName>
                                        </p:attrNameLst>
                                      </p:cBhvr>
                                      <p:to>
                                        <p:strVal val="0.25"/>
                                      </p:to>
                                    </p:set>
                                    <p:animEffect filter="image" prLst="opacity: 0.25">
                                      <p:cBhvr rctx="IE">
                                        <p:cTn id="21" dur="indefinite"/>
                                        <p:tgtEl>
                                          <p:spTgt spid="8">
                                            <p:graphicEl>
                                              <a:dgm id="{8C63657A-3A15-4F10-BBE8-23215EE78799}"/>
                                            </p:graphicEl>
                                          </p:spTgt>
                                        </p:tgtEl>
                                      </p:cBhvr>
                                    </p:animEffect>
                                  </p:childTnLst>
                                </p:cTn>
                              </p:par>
                              <p:par>
                                <p:cTn id="22" presetID="9" presetClass="emph" presetSubtype="0" grpId="1" nodeType="withEffect">
                                  <p:stCondLst>
                                    <p:cond delay="0"/>
                                  </p:stCondLst>
                                  <p:childTnLst>
                                    <p:set>
                                      <p:cBhvr>
                                        <p:cTn id="23" dur="indefinite"/>
                                        <p:tgtEl>
                                          <p:spTgt spid="8">
                                            <p:graphicEl>
                                              <a:dgm id="{98EB1F04-4428-41C3-99DF-9564F8B5DE22}"/>
                                            </p:graphicEl>
                                          </p:spTgt>
                                        </p:tgtEl>
                                        <p:attrNameLst>
                                          <p:attrName>style.opacity</p:attrName>
                                        </p:attrNameLst>
                                      </p:cBhvr>
                                      <p:to>
                                        <p:strVal val="0.25"/>
                                      </p:to>
                                    </p:set>
                                    <p:animEffect filter="image" prLst="opacity: 0.25">
                                      <p:cBhvr rctx="IE">
                                        <p:cTn id="24" dur="indefinite"/>
                                        <p:tgtEl>
                                          <p:spTgt spid="8">
                                            <p:graphicEl>
                                              <a:dgm id="{98EB1F04-4428-41C3-99DF-9564F8B5DE2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graphicEl>
                                              <a:dgm id="{48A4824E-96CB-44F2-911B-7669DBFF6EA7}"/>
                                            </p:graphicEl>
                                          </p:spTgt>
                                        </p:tgtEl>
                                        <p:attrNameLst>
                                          <p:attrName>style.visibility</p:attrName>
                                        </p:attrNameLst>
                                      </p:cBhvr>
                                      <p:to>
                                        <p:strVal val="visible"/>
                                      </p:to>
                                    </p:set>
                                    <p:animEffect transition="in" filter="fade">
                                      <p:cBhvr>
                                        <p:cTn id="29" dur="500"/>
                                        <p:tgtEl>
                                          <p:spTgt spid="8">
                                            <p:graphicEl>
                                              <a:dgm id="{48A4824E-96CB-44F2-911B-7669DBFF6EA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graphicEl>
                                              <a:dgm id="{DC3E2946-C6A9-4DA0-B5DB-4512E4415560}"/>
                                            </p:graphicEl>
                                          </p:spTgt>
                                        </p:tgtEl>
                                        <p:attrNameLst>
                                          <p:attrName>style.visibility</p:attrName>
                                        </p:attrNameLst>
                                      </p:cBhvr>
                                      <p:to>
                                        <p:strVal val="visible"/>
                                      </p:to>
                                    </p:set>
                                    <p:animEffect transition="in" filter="fade">
                                      <p:cBhvr>
                                        <p:cTn id="32" dur="500"/>
                                        <p:tgtEl>
                                          <p:spTgt spid="8">
                                            <p:graphicEl>
                                              <a:dgm id="{DC3E2946-C6A9-4DA0-B5DB-4512E4415560}"/>
                                            </p:graphicEl>
                                          </p:spTgt>
                                        </p:tgtEl>
                                      </p:cBhvr>
                                    </p:animEffect>
                                  </p:childTnLst>
                                </p:cTn>
                              </p:par>
                              <p:par>
                                <p:cTn id="33" presetID="9" presetClass="emph" presetSubtype="0" grpId="1" nodeType="withEffect">
                                  <p:stCondLst>
                                    <p:cond delay="0"/>
                                  </p:stCondLst>
                                  <p:childTnLst>
                                    <p:set>
                                      <p:cBhvr>
                                        <p:cTn id="34" dur="indefinite"/>
                                        <p:tgtEl>
                                          <p:spTgt spid="8">
                                            <p:graphicEl>
                                              <a:dgm id="{6150B7A1-4D69-4E32-98A8-A695A16199A2}"/>
                                            </p:graphicEl>
                                          </p:spTgt>
                                        </p:tgtEl>
                                        <p:attrNameLst>
                                          <p:attrName>style.opacity</p:attrName>
                                        </p:attrNameLst>
                                      </p:cBhvr>
                                      <p:to>
                                        <p:strVal val="0.25"/>
                                      </p:to>
                                    </p:set>
                                    <p:animEffect filter="image" prLst="opacity: 0.25">
                                      <p:cBhvr rctx="IE">
                                        <p:cTn id="35" dur="indefinite"/>
                                        <p:tgtEl>
                                          <p:spTgt spid="8">
                                            <p:graphicEl>
                                              <a:dgm id="{6150B7A1-4D69-4E32-98A8-A695A16199A2}"/>
                                            </p:graphicEl>
                                          </p:spTgt>
                                        </p:tgtEl>
                                      </p:cBhvr>
                                    </p:animEffect>
                                  </p:childTnLst>
                                </p:cTn>
                              </p:par>
                              <p:par>
                                <p:cTn id="36" presetID="9" presetClass="emph" presetSubtype="0" grpId="1" nodeType="withEffect">
                                  <p:stCondLst>
                                    <p:cond delay="0"/>
                                  </p:stCondLst>
                                  <p:childTnLst>
                                    <p:set>
                                      <p:cBhvr>
                                        <p:cTn id="37" dur="indefinite"/>
                                        <p:tgtEl>
                                          <p:spTgt spid="8">
                                            <p:graphicEl>
                                              <a:dgm id="{A310A8DE-4C17-448B-95EA-A883E7318887}"/>
                                            </p:graphicEl>
                                          </p:spTgt>
                                        </p:tgtEl>
                                        <p:attrNameLst>
                                          <p:attrName>style.opacity</p:attrName>
                                        </p:attrNameLst>
                                      </p:cBhvr>
                                      <p:to>
                                        <p:strVal val="0.25"/>
                                      </p:to>
                                    </p:set>
                                    <p:animEffect filter="image" prLst="opacity: 0.25">
                                      <p:cBhvr rctx="IE">
                                        <p:cTn id="38" dur="indefinite"/>
                                        <p:tgtEl>
                                          <p:spTgt spid="8">
                                            <p:graphicEl>
                                              <a:dgm id="{A310A8DE-4C17-448B-95EA-A883E731888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graphicEl>
                                              <a:dgm id="{D1BF2838-FA6D-47BD-B4E6-1C6310D96613}"/>
                                            </p:graphicEl>
                                          </p:spTgt>
                                        </p:tgtEl>
                                        <p:attrNameLst>
                                          <p:attrName>style.visibility</p:attrName>
                                        </p:attrNameLst>
                                      </p:cBhvr>
                                      <p:to>
                                        <p:strVal val="visible"/>
                                      </p:to>
                                    </p:set>
                                    <p:animEffect transition="in" filter="fade">
                                      <p:cBhvr>
                                        <p:cTn id="43" dur="500"/>
                                        <p:tgtEl>
                                          <p:spTgt spid="8">
                                            <p:graphicEl>
                                              <a:dgm id="{D1BF2838-FA6D-47BD-B4E6-1C6310D96613}"/>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graphicEl>
                                              <a:dgm id="{13E8075B-5007-407A-80F2-434168168EC1}"/>
                                            </p:graphicEl>
                                          </p:spTgt>
                                        </p:tgtEl>
                                        <p:attrNameLst>
                                          <p:attrName>style.visibility</p:attrName>
                                        </p:attrNameLst>
                                      </p:cBhvr>
                                      <p:to>
                                        <p:strVal val="visible"/>
                                      </p:to>
                                    </p:set>
                                    <p:animEffect transition="in" filter="fade">
                                      <p:cBhvr>
                                        <p:cTn id="46" dur="500"/>
                                        <p:tgtEl>
                                          <p:spTgt spid="8">
                                            <p:graphicEl>
                                              <a:dgm id="{13E8075B-5007-407A-80F2-434168168EC1}"/>
                                            </p:graphicEl>
                                          </p:spTgt>
                                        </p:tgtEl>
                                      </p:cBhvr>
                                    </p:animEffect>
                                  </p:childTnLst>
                                </p:cTn>
                              </p:par>
                              <p:par>
                                <p:cTn id="47" presetID="9" presetClass="emph" presetSubtype="0" grpId="1" nodeType="withEffect">
                                  <p:stCondLst>
                                    <p:cond delay="0"/>
                                  </p:stCondLst>
                                  <p:childTnLst>
                                    <p:set>
                                      <p:cBhvr>
                                        <p:cTn id="48" dur="indefinite"/>
                                        <p:tgtEl>
                                          <p:spTgt spid="8">
                                            <p:graphicEl>
                                              <a:dgm id="{48A4824E-96CB-44F2-911B-7669DBFF6EA7}"/>
                                            </p:graphicEl>
                                          </p:spTgt>
                                        </p:tgtEl>
                                        <p:attrNameLst>
                                          <p:attrName>style.opacity</p:attrName>
                                        </p:attrNameLst>
                                      </p:cBhvr>
                                      <p:to>
                                        <p:strVal val="0.25"/>
                                      </p:to>
                                    </p:set>
                                    <p:animEffect filter="image" prLst="opacity: 0.25">
                                      <p:cBhvr rctx="IE">
                                        <p:cTn id="49" dur="indefinite"/>
                                        <p:tgtEl>
                                          <p:spTgt spid="8">
                                            <p:graphicEl>
                                              <a:dgm id="{48A4824E-96CB-44F2-911B-7669DBFF6EA7}"/>
                                            </p:graphicEl>
                                          </p:spTgt>
                                        </p:tgtEl>
                                      </p:cBhvr>
                                    </p:animEffect>
                                  </p:childTnLst>
                                </p:cTn>
                              </p:par>
                              <p:par>
                                <p:cTn id="50" presetID="9" presetClass="emph" presetSubtype="0" grpId="1" nodeType="withEffect">
                                  <p:stCondLst>
                                    <p:cond delay="0"/>
                                  </p:stCondLst>
                                  <p:childTnLst>
                                    <p:set>
                                      <p:cBhvr>
                                        <p:cTn id="51" dur="indefinite"/>
                                        <p:tgtEl>
                                          <p:spTgt spid="8">
                                            <p:graphicEl>
                                              <a:dgm id="{DC3E2946-C6A9-4DA0-B5DB-4512E4415560}"/>
                                            </p:graphicEl>
                                          </p:spTgt>
                                        </p:tgtEl>
                                        <p:attrNameLst>
                                          <p:attrName>style.opacity</p:attrName>
                                        </p:attrNameLst>
                                      </p:cBhvr>
                                      <p:to>
                                        <p:strVal val="0.25"/>
                                      </p:to>
                                    </p:set>
                                    <p:animEffect filter="image" prLst="opacity: 0.25">
                                      <p:cBhvr rctx="IE">
                                        <p:cTn id="52" dur="indefinite"/>
                                        <p:tgtEl>
                                          <p:spTgt spid="8">
                                            <p:graphicEl>
                                              <a:dgm id="{DC3E2946-C6A9-4DA0-B5DB-4512E4415560}"/>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graphicEl>
                                              <a:dgm id="{A8F7F67E-FC1E-45DA-B72C-8707CBCBCDFB}"/>
                                            </p:graphicEl>
                                          </p:spTgt>
                                        </p:tgtEl>
                                        <p:attrNameLst>
                                          <p:attrName>style.visibility</p:attrName>
                                        </p:attrNameLst>
                                      </p:cBhvr>
                                      <p:to>
                                        <p:strVal val="visible"/>
                                      </p:to>
                                    </p:set>
                                    <p:animEffect transition="in" filter="fade">
                                      <p:cBhvr>
                                        <p:cTn id="57" dur="500"/>
                                        <p:tgtEl>
                                          <p:spTgt spid="8">
                                            <p:graphicEl>
                                              <a:dgm id="{A8F7F67E-FC1E-45DA-B72C-8707CBCBCDFB}"/>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
                                            <p:graphicEl>
                                              <a:dgm id="{E6DF8DE0-FE3E-4426-9A33-8BB73BEBB8A4}"/>
                                            </p:graphicEl>
                                          </p:spTgt>
                                        </p:tgtEl>
                                        <p:attrNameLst>
                                          <p:attrName>style.visibility</p:attrName>
                                        </p:attrNameLst>
                                      </p:cBhvr>
                                      <p:to>
                                        <p:strVal val="visible"/>
                                      </p:to>
                                    </p:set>
                                    <p:animEffect transition="in" filter="fade">
                                      <p:cBhvr>
                                        <p:cTn id="60" dur="500"/>
                                        <p:tgtEl>
                                          <p:spTgt spid="8">
                                            <p:graphicEl>
                                              <a:dgm id="{E6DF8DE0-FE3E-4426-9A33-8BB73BEBB8A4}"/>
                                            </p:graphicEl>
                                          </p:spTgt>
                                        </p:tgtEl>
                                      </p:cBhvr>
                                    </p:animEffect>
                                  </p:childTnLst>
                                </p:cTn>
                              </p:par>
                              <p:par>
                                <p:cTn id="61" presetID="9" presetClass="emph" presetSubtype="0" grpId="1" nodeType="withEffect">
                                  <p:stCondLst>
                                    <p:cond delay="0"/>
                                  </p:stCondLst>
                                  <p:childTnLst>
                                    <p:set>
                                      <p:cBhvr>
                                        <p:cTn id="62" dur="indefinite"/>
                                        <p:tgtEl>
                                          <p:spTgt spid="8">
                                            <p:graphicEl>
                                              <a:dgm id="{D1BF2838-FA6D-47BD-B4E6-1C6310D96613}"/>
                                            </p:graphicEl>
                                          </p:spTgt>
                                        </p:tgtEl>
                                        <p:attrNameLst>
                                          <p:attrName>style.opacity</p:attrName>
                                        </p:attrNameLst>
                                      </p:cBhvr>
                                      <p:to>
                                        <p:strVal val="0.25"/>
                                      </p:to>
                                    </p:set>
                                    <p:animEffect filter="image" prLst="opacity: 0.25">
                                      <p:cBhvr rctx="IE">
                                        <p:cTn id="63" dur="indefinite"/>
                                        <p:tgtEl>
                                          <p:spTgt spid="8">
                                            <p:graphicEl>
                                              <a:dgm id="{D1BF2838-FA6D-47BD-B4E6-1C6310D96613}"/>
                                            </p:graphicEl>
                                          </p:spTgt>
                                        </p:tgtEl>
                                      </p:cBhvr>
                                    </p:animEffect>
                                  </p:childTnLst>
                                </p:cTn>
                              </p:par>
                              <p:par>
                                <p:cTn id="64" presetID="9" presetClass="emph" presetSubtype="0" grpId="1" nodeType="withEffect">
                                  <p:stCondLst>
                                    <p:cond delay="0"/>
                                  </p:stCondLst>
                                  <p:childTnLst>
                                    <p:set>
                                      <p:cBhvr>
                                        <p:cTn id="65" dur="indefinite"/>
                                        <p:tgtEl>
                                          <p:spTgt spid="8">
                                            <p:graphicEl>
                                              <a:dgm id="{13E8075B-5007-407A-80F2-434168168EC1}"/>
                                            </p:graphicEl>
                                          </p:spTgt>
                                        </p:tgtEl>
                                        <p:attrNameLst>
                                          <p:attrName>style.opacity</p:attrName>
                                        </p:attrNameLst>
                                      </p:cBhvr>
                                      <p:to>
                                        <p:strVal val="0.25"/>
                                      </p:to>
                                    </p:set>
                                    <p:animEffect filter="image" prLst="opacity: 0.25">
                                      <p:cBhvr rctx="IE">
                                        <p:cTn id="66" dur="indefinite"/>
                                        <p:tgtEl>
                                          <p:spTgt spid="8">
                                            <p:graphicEl>
                                              <a:dgm id="{13E8075B-5007-407A-80F2-434168168E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292A-01A3-4C50-AB2E-D9560F586EAC}"/>
              </a:ext>
            </a:extLst>
          </p:cNvPr>
          <p:cNvSpPr>
            <a:spLocks noGrp="1"/>
          </p:cNvSpPr>
          <p:nvPr>
            <p:ph type="title"/>
          </p:nvPr>
        </p:nvSpPr>
        <p:spPr>
          <a:xfrm>
            <a:off x="269240" y="289512"/>
            <a:ext cx="11655840" cy="732464"/>
          </a:xfrm>
        </p:spPr>
        <p:txBody>
          <a:bodyPr wrap="square" anchor="t">
            <a:normAutofit fontScale="90000"/>
          </a:bodyPr>
          <a:lstStyle/>
          <a:p>
            <a:r>
              <a:rPr lang="en-US" dirty="0"/>
              <a:t>Azure Machine Learning</a:t>
            </a:r>
            <a:endParaRPr lang="en-GB" dirty="0"/>
          </a:p>
        </p:txBody>
      </p:sp>
      <p:graphicFrame>
        <p:nvGraphicFramePr>
          <p:cNvPr id="8" name="Content Placeholder 2">
            <a:extLst>
              <a:ext uri="{FF2B5EF4-FFF2-40B4-BE49-F238E27FC236}">
                <a16:creationId xmlns:a16="http://schemas.microsoft.com/office/drawing/2014/main" id="{6C5B2D1E-2600-4AC5-8616-9A4374A8D669}"/>
              </a:ext>
            </a:extLst>
          </p:cNvPr>
          <p:cNvGraphicFramePr/>
          <p:nvPr>
            <p:extLst>
              <p:ext uri="{D42A27DB-BD31-4B8C-83A1-F6EECF244321}">
                <p14:modId xmlns:p14="http://schemas.microsoft.com/office/powerpoint/2010/main" val="3057585932"/>
              </p:ext>
            </p:extLst>
          </p:nvPr>
        </p:nvGraphicFramePr>
        <p:xfrm>
          <a:off x="838200" y="2048171"/>
          <a:ext cx="10515600" cy="395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1015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8C63657A-3A15-4F10-BBE8-23215EE78799}"/>
                                            </p:graphicEl>
                                          </p:spTgt>
                                        </p:tgtEl>
                                        <p:attrNameLst>
                                          <p:attrName>style.visibility</p:attrName>
                                        </p:attrNameLst>
                                      </p:cBhvr>
                                      <p:to>
                                        <p:strVal val="visible"/>
                                      </p:to>
                                    </p:set>
                                    <p:animEffect transition="in" filter="fade">
                                      <p:cBhvr>
                                        <p:cTn id="7" dur="500"/>
                                        <p:tgtEl>
                                          <p:spTgt spid="8">
                                            <p:graphicEl>
                                              <a:dgm id="{8C63657A-3A15-4F10-BBE8-23215EE7879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98EB1F04-4428-41C3-99DF-9564F8B5DE22}"/>
                                            </p:graphicEl>
                                          </p:spTgt>
                                        </p:tgtEl>
                                        <p:attrNameLst>
                                          <p:attrName>style.visibility</p:attrName>
                                        </p:attrNameLst>
                                      </p:cBhvr>
                                      <p:to>
                                        <p:strVal val="visible"/>
                                      </p:to>
                                    </p:set>
                                    <p:animEffect transition="in" filter="fade">
                                      <p:cBhvr>
                                        <p:cTn id="10" dur="500"/>
                                        <p:tgtEl>
                                          <p:spTgt spid="8">
                                            <p:graphicEl>
                                              <a:dgm id="{98EB1F04-4428-41C3-99DF-9564F8B5DE2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838F56FD-DB86-4BE4-A33B-9F9B345685D0}"/>
                                            </p:graphicEl>
                                          </p:spTgt>
                                        </p:tgtEl>
                                        <p:attrNameLst>
                                          <p:attrName>style.visibility</p:attrName>
                                        </p:attrNameLst>
                                      </p:cBhvr>
                                      <p:to>
                                        <p:strVal val="visible"/>
                                      </p:to>
                                    </p:set>
                                    <p:animEffect transition="in" filter="fade">
                                      <p:cBhvr>
                                        <p:cTn id="15" dur="500"/>
                                        <p:tgtEl>
                                          <p:spTgt spid="8">
                                            <p:graphicEl>
                                              <a:dgm id="{838F56FD-DB86-4BE4-A33B-9F9B345685D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336ED76F-ED43-4B1A-9CCF-2238142C8D83}"/>
                                            </p:graphicEl>
                                          </p:spTgt>
                                        </p:tgtEl>
                                        <p:attrNameLst>
                                          <p:attrName>style.visibility</p:attrName>
                                        </p:attrNameLst>
                                      </p:cBhvr>
                                      <p:to>
                                        <p:strVal val="visible"/>
                                      </p:to>
                                    </p:set>
                                    <p:animEffect transition="in" filter="fade">
                                      <p:cBhvr>
                                        <p:cTn id="18" dur="500"/>
                                        <p:tgtEl>
                                          <p:spTgt spid="8">
                                            <p:graphicEl>
                                              <a:dgm id="{336ED76F-ED43-4B1A-9CCF-2238142C8D83}"/>
                                            </p:graphicEl>
                                          </p:spTgt>
                                        </p:tgtEl>
                                      </p:cBhvr>
                                    </p:animEffect>
                                  </p:childTnLst>
                                </p:cTn>
                              </p:par>
                              <p:par>
                                <p:cTn id="19" presetID="9" presetClass="emph" presetSubtype="0" grpId="1" nodeType="withEffect">
                                  <p:stCondLst>
                                    <p:cond delay="0"/>
                                  </p:stCondLst>
                                  <p:childTnLst>
                                    <p:set>
                                      <p:cBhvr>
                                        <p:cTn id="20" dur="indefinite"/>
                                        <p:tgtEl>
                                          <p:spTgt spid="8">
                                            <p:graphicEl>
                                              <a:dgm id="{8C63657A-3A15-4F10-BBE8-23215EE78799}"/>
                                            </p:graphicEl>
                                          </p:spTgt>
                                        </p:tgtEl>
                                        <p:attrNameLst>
                                          <p:attrName>style.opacity</p:attrName>
                                        </p:attrNameLst>
                                      </p:cBhvr>
                                      <p:to>
                                        <p:strVal val="0.25"/>
                                      </p:to>
                                    </p:set>
                                    <p:animEffect filter="image" prLst="opacity: 0.25">
                                      <p:cBhvr rctx="IE">
                                        <p:cTn id="21" dur="indefinite"/>
                                        <p:tgtEl>
                                          <p:spTgt spid="8">
                                            <p:graphicEl>
                                              <a:dgm id="{8C63657A-3A15-4F10-BBE8-23215EE78799}"/>
                                            </p:graphicEl>
                                          </p:spTgt>
                                        </p:tgtEl>
                                      </p:cBhvr>
                                    </p:animEffect>
                                  </p:childTnLst>
                                </p:cTn>
                              </p:par>
                              <p:par>
                                <p:cTn id="22" presetID="9" presetClass="emph" presetSubtype="0" grpId="1" nodeType="withEffect">
                                  <p:stCondLst>
                                    <p:cond delay="0"/>
                                  </p:stCondLst>
                                  <p:childTnLst>
                                    <p:set>
                                      <p:cBhvr>
                                        <p:cTn id="23" dur="indefinite"/>
                                        <p:tgtEl>
                                          <p:spTgt spid="8">
                                            <p:graphicEl>
                                              <a:dgm id="{98EB1F04-4428-41C3-99DF-9564F8B5DE22}"/>
                                            </p:graphicEl>
                                          </p:spTgt>
                                        </p:tgtEl>
                                        <p:attrNameLst>
                                          <p:attrName>style.opacity</p:attrName>
                                        </p:attrNameLst>
                                      </p:cBhvr>
                                      <p:to>
                                        <p:strVal val="0.25"/>
                                      </p:to>
                                    </p:set>
                                    <p:animEffect filter="image" prLst="opacity: 0.25">
                                      <p:cBhvr rctx="IE">
                                        <p:cTn id="24" dur="indefinite"/>
                                        <p:tgtEl>
                                          <p:spTgt spid="8">
                                            <p:graphicEl>
                                              <a:dgm id="{98EB1F04-4428-41C3-99DF-9564F8B5DE2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graphicEl>
                                              <a:dgm id="{52AFFC14-3E4C-441C-8CBD-F5740EDB3DA8}"/>
                                            </p:graphicEl>
                                          </p:spTgt>
                                        </p:tgtEl>
                                        <p:attrNameLst>
                                          <p:attrName>style.visibility</p:attrName>
                                        </p:attrNameLst>
                                      </p:cBhvr>
                                      <p:to>
                                        <p:strVal val="visible"/>
                                      </p:to>
                                    </p:set>
                                    <p:animEffect transition="in" filter="fade">
                                      <p:cBhvr>
                                        <p:cTn id="29" dur="500"/>
                                        <p:tgtEl>
                                          <p:spTgt spid="8">
                                            <p:graphicEl>
                                              <a:dgm id="{52AFFC14-3E4C-441C-8CBD-F5740EDB3DA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graphicEl>
                                              <a:dgm id="{2EAF518B-A5C1-4871-95DE-4A2B2EC3F6BA}"/>
                                            </p:graphicEl>
                                          </p:spTgt>
                                        </p:tgtEl>
                                        <p:attrNameLst>
                                          <p:attrName>style.visibility</p:attrName>
                                        </p:attrNameLst>
                                      </p:cBhvr>
                                      <p:to>
                                        <p:strVal val="visible"/>
                                      </p:to>
                                    </p:set>
                                    <p:animEffect transition="in" filter="fade">
                                      <p:cBhvr>
                                        <p:cTn id="32" dur="500"/>
                                        <p:tgtEl>
                                          <p:spTgt spid="8">
                                            <p:graphicEl>
                                              <a:dgm id="{2EAF518B-A5C1-4871-95DE-4A2B2EC3F6BA}"/>
                                            </p:graphicEl>
                                          </p:spTgt>
                                        </p:tgtEl>
                                      </p:cBhvr>
                                    </p:animEffect>
                                  </p:childTnLst>
                                </p:cTn>
                              </p:par>
                              <p:par>
                                <p:cTn id="33" presetID="9" presetClass="emph" presetSubtype="0" grpId="1" nodeType="withEffect">
                                  <p:stCondLst>
                                    <p:cond delay="0"/>
                                  </p:stCondLst>
                                  <p:childTnLst>
                                    <p:set>
                                      <p:cBhvr>
                                        <p:cTn id="34" dur="indefinite"/>
                                        <p:tgtEl>
                                          <p:spTgt spid="8">
                                            <p:graphicEl>
                                              <a:dgm id="{838F56FD-DB86-4BE4-A33B-9F9B345685D0}"/>
                                            </p:graphicEl>
                                          </p:spTgt>
                                        </p:tgtEl>
                                        <p:attrNameLst>
                                          <p:attrName>style.opacity</p:attrName>
                                        </p:attrNameLst>
                                      </p:cBhvr>
                                      <p:to>
                                        <p:strVal val="0.25"/>
                                      </p:to>
                                    </p:set>
                                    <p:animEffect filter="image" prLst="opacity: 0.25">
                                      <p:cBhvr rctx="IE">
                                        <p:cTn id="35" dur="indefinite"/>
                                        <p:tgtEl>
                                          <p:spTgt spid="8">
                                            <p:graphicEl>
                                              <a:dgm id="{838F56FD-DB86-4BE4-A33B-9F9B345685D0}"/>
                                            </p:graphicEl>
                                          </p:spTgt>
                                        </p:tgtEl>
                                      </p:cBhvr>
                                    </p:animEffect>
                                  </p:childTnLst>
                                </p:cTn>
                              </p:par>
                              <p:par>
                                <p:cTn id="36" presetID="9" presetClass="emph" presetSubtype="0" grpId="1" nodeType="withEffect">
                                  <p:stCondLst>
                                    <p:cond delay="0"/>
                                  </p:stCondLst>
                                  <p:childTnLst>
                                    <p:set>
                                      <p:cBhvr>
                                        <p:cTn id="37" dur="indefinite"/>
                                        <p:tgtEl>
                                          <p:spTgt spid="8">
                                            <p:graphicEl>
                                              <a:dgm id="{336ED76F-ED43-4B1A-9CCF-2238142C8D83}"/>
                                            </p:graphicEl>
                                          </p:spTgt>
                                        </p:tgtEl>
                                        <p:attrNameLst>
                                          <p:attrName>style.opacity</p:attrName>
                                        </p:attrNameLst>
                                      </p:cBhvr>
                                      <p:to>
                                        <p:strVal val="0.25"/>
                                      </p:to>
                                    </p:set>
                                    <p:animEffect filter="image" prLst="opacity: 0.25">
                                      <p:cBhvr rctx="IE">
                                        <p:cTn id="38" dur="indefinite"/>
                                        <p:tgtEl>
                                          <p:spTgt spid="8">
                                            <p:graphicEl>
                                              <a:dgm id="{336ED76F-ED43-4B1A-9CCF-2238142C8D83}"/>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graphicEl>
                                              <a:dgm id="{F184817B-74C3-4E08-8E35-76B749A25831}"/>
                                            </p:graphicEl>
                                          </p:spTgt>
                                        </p:tgtEl>
                                        <p:attrNameLst>
                                          <p:attrName>style.visibility</p:attrName>
                                        </p:attrNameLst>
                                      </p:cBhvr>
                                      <p:to>
                                        <p:strVal val="visible"/>
                                      </p:to>
                                    </p:set>
                                    <p:animEffect transition="in" filter="fade">
                                      <p:cBhvr>
                                        <p:cTn id="43" dur="500"/>
                                        <p:tgtEl>
                                          <p:spTgt spid="8">
                                            <p:graphicEl>
                                              <a:dgm id="{F184817B-74C3-4E08-8E35-76B749A25831}"/>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graphicEl>
                                              <a:dgm id="{810C5A87-B9DB-4E55-A6B5-D6F2EC419524}"/>
                                            </p:graphicEl>
                                          </p:spTgt>
                                        </p:tgtEl>
                                        <p:attrNameLst>
                                          <p:attrName>style.visibility</p:attrName>
                                        </p:attrNameLst>
                                      </p:cBhvr>
                                      <p:to>
                                        <p:strVal val="visible"/>
                                      </p:to>
                                    </p:set>
                                    <p:animEffect transition="in" filter="fade">
                                      <p:cBhvr>
                                        <p:cTn id="46" dur="500"/>
                                        <p:tgtEl>
                                          <p:spTgt spid="8">
                                            <p:graphicEl>
                                              <a:dgm id="{810C5A87-B9DB-4E55-A6B5-D6F2EC419524}"/>
                                            </p:graphicEl>
                                          </p:spTgt>
                                        </p:tgtEl>
                                      </p:cBhvr>
                                    </p:animEffect>
                                  </p:childTnLst>
                                </p:cTn>
                              </p:par>
                              <p:par>
                                <p:cTn id="47" presetID="9" presetClass="emph" presetSubtype="0" grpId="1" nodeType="withEffect">
                                  <p:stCondLst>
                                    <p:cond delay="0"/>
                                  </p:stCondLst>
                                  <p:childTnLst>
                                    <p:set>
                                      <p:cBhvr>
                                        <p:cTn id="48" dur="indefinite"/>
                                        <p:tgtEl>
                                          <p:spTgt spid="8">
                                            <p:graphicEl>
                                              <a:dgm id="{52AFFC14-3E4C-441C-8CBD-F5740EDB3DA8}"/>
                                            </p:graphicEl>
                                          </p:spTgt>
                                        </p:tgtEl>
                                        <p:attrNameLst>
                                          <p:attrName>style.opacity</p:attrName>
                                        </p:attrNameLst>
                                      </p:cBhvr>
                                      <p:to>
                                        <p:strVal val="0.25"/>
                                      </p:to>
                                    </p:set>
                                    <p:animEffect filter="image" prLst="opacity: 0.25">
                                      <p:cBhvr rctx="IE">
                                        <p:cTn id="49" dur="indefinite"/>
                                        <p:tgtEl>
                                          <p:spTgt spid="8">
                                            <p:graphicEl>
                                              <a:dgm id="{52AFFC14-3E4C-441C-8CBD-F5740EDB3DA8}"/>
                                            </p:graphicEl>
                                          </p:spTgt>
                                        </p:tgtEl>
                                      </p:cBhvr>
                                    </p:animEffect>
                                  </p:childTnLst>
                                </p:cTn>
                              </p:par>
                              <p:par>
                                <p:cTn id="50" presetID="9" presetClass="emph" presetSubtype="0" grpId="1" nodeType="withEffect">
                                  <p:stCondLst>
                                    <p:cond delay="0"/>
                                  </p:stCondLst>
                                  <p:childTnLst>
                                    <p:set>
                                      <p:cBhvr>
                                        <p:cTn id="51" dur="indefinite"/>
                                        <p:tgtEl>
                                          <p:spTgt spid="8">
                                            <p:graphicEl>
                                              <a:dgm id="{2EAF518B-A5C1-4871-95DE-4A2B2EC3F6BA}"/>
                                            </p:graphicEl>
                                          </p:spTgt>
                                        </p:tgtEl>
                                        <p:attrNameLst>
                                          <p:attrName>style.opacity</p:attrName>
                                        </p:attrNameLst>
                                      </p:cBhvr>
                                      <p:to>
                                        <p:strVal val="0.25"/>
                                      </p:to>
                                    </p:set>
                                    <p:animEffect filter="image" prLst="opacity: 0.25">
                                      <p:cBhvr rctx="IE">
                                        <p:cTn id="52" dur="indefinite"/>
                                        <p:tgtEl>
                                          <p:spTgt spid="8">
                                            <p:graphicEl>
                                              <a:dgm id="{2EAF518B-A5C1-4871-95DE-4A2B2EC3F6BA}"/>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graphicEl>
                                              <a:dgm id="{847E8DC9-C991-4814-8655-0A520DCC02C5}"/>
                                            </p:graphicEl>
                                          </p:spTgt>
                                        </p:tgtEl>
                                        <p:attrNameLst>
                                          <p:attrName>style.visibility</p:attrName>
                                        </p:attrNameLst>
                                      </p:cBhvr>
                                      <p:to>
                                        <p:strVal val="visible"/>
                                      </p:to>
                                    </p:set>
                                    <p:animEffect transition="in" filter="fade">
                                      <p:cBhvr>
                                        <p:cTn id="57" dur="500"/>
                                        <p:tgtEl>
                                          <p:spTgt spid="8">
                                            <p:graphicEl>
                                              <a:dgm id="{847E8DC9-C991-4814-8655-0A520DCC02C5}"/>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
                                            <p:graphicEl>
                                              <a:dgm id="{33EE57D0-FBC2-4940-90AC-CC1AB466865E}"/>
                                            </p:graphicEl>
                                          </p:spTgt>
                                        </p:tgtEl>
                                        <p:attrNameLst>
                                          <p:attrName>style.visibility</p:attrName>
                                        </p:attrNameLst>
                                      </p:cBhvr>
                                      <p:to>
                                        <p:strVal val="visible"/>
                                      </p:to>
                                    </p:set>
                                    <p:animEffect transition="in" filter="fade">
                                      <p:cBhvr>
                                        <p:cTn id="60" dur="500"/>
                                        <p:tgtEl>
                                          <p:spTgt spid="8">
                                            <p:graphicEl>
                                              <a:dgm id="{33EE57D0-FBC2-4940-90AC-CC1AB466865E}"/>
                                            </p:graphicEl>
                                          </p:spTgt>
                                        </p:tgtEl>
                                      </p:cBhvr>
                                    </p:animEffect>
                                  </p:childTnLst>
                                </p:cTn>
                              </p:par>
                              <p:par>
                                <p:cTn id="61" presetID="9" presetClass="emph" presetSubtype="0" grpId="1" nodeType="withEffect">
                                  <p:stCondLst>
                                    <p:cond delay="0"/>
                                  </p:stCondLst>
                                  <p:childTnLst>
                                    <p:set>
                                      <p:cBhvr>
                                        <p:cTn id="62" dur="indefinite"/>
                                        <p:tgtEl>
                                          <p:spTgt spid="8">
                                            <p:graphicEl>
                                              <a:dgm id="{F184817B-74C3-4E08-8E35-76B749A25831}"/>
                                            </p:graphicEl>
                                          </p:spTgt>
                                        </p:tgtEl>
                                        <p:attrNameLst>
                                          <p:attrName>style.opacity</p:attrName>
                                        </p:attrNameLst>
                                      </p:cBhvr>
                                      <p:to>
                                        <p:strVal val="0.25"/>
                                      </p:to>
                                    </p:set>
                                    <p:animEffect filter="image" prLst="opacity: 0.25">
                                      <p:cBhvr rctx="IE">
                                        <p:cTn id="63" dur="indefinite"/>
                                        <p:tgtEl>
                                          <p:spTgt spid="8">
                                            <p:graphicEl>
                                              <a:dgm id="{F184817B-74C3-4E08-8E35-76B749A25831}"/>
                                            </p:graphicEl>
                                          </p:spTgt>
                                        </p:tgtEl>
                                      </p:cBhvr>
                                    </p:animEffect>
                                  </p:childTnLst>
                                </p:cTn>
                              </p:par>
                              <p:par>
                                <p:cTn id="64" presetID="9" presetClass="emph" presetSubtype="0" grpId="1" nodeType="withEffect">
                                  <p:stCondLst>
                                    <p:cond delay="0"/>
                                  </p:stCondLst>
                                  <p:childTnLst>
                                    <p:set>
                                      <p:cBhvr>
                                        <p:cTn id="65" dur="indefinite"/>
                                        <p:tgtEl>
                                          <p:spTgt spid="8">
                                            <p:graphicEl>
                                              <a:dgm id="{810C5A87-B9DB-4E55-A6B5-D6F2EC419524}"/>
                                            </p:graphicEl>
                                          </p:spTgt>
                                        </p:tgtEl>
                                        <p:attrNameLst>
                                          <p:attrName>style.opacity</p:attrName>
                                        </p:attrNameLst>
                                      </p:cBhvr>
                                      <p:to>
                                        <p:strVal val="0.25"/>
                                      </p:to>
                                    </p:set>
                                    <p:animEffect filter="image" prLst="opacity: 0.25">
                                      <p:cBhvr rctx="IE">
                                        <p:cTn id="66" dur="indefinite"/>
                                        <p:tgtEl>
                                          <p:spTgt spid="8">
                                            <p:graphicEl>
                                              <a:dgm id="{810C5A87-B9DB-4E55-A6B5-D6F2EC41952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292A-01A3-4C50-AB2E-D9560F586EAC}"/>
              </a:ext>
            </a:extLst>
          </p:cNvPr>
          <p:cNvSpPr>
            <a:spLocks noGrp="1"/>
          </p:cNvSpPr>
          <p:nvPr>
            <p:ph type="title"/>
          </p:nvPr>
        </p:nvSpPr>
        <p:spPr/>
        <p:txBody>
          <a:bodyPr wrap="square" anchor="t">
            <a:normAutofit fontScale="90000"/>
          </a:bodyPr>
          <a:lstStyle/>
          <a:p>
            <a:r>
              <a:rPr lang="en-US" dirty="0"/>
              <a:t>Azure Synapse Analytics</a:t>
            </a:r>
            <a:endParaRPr lang="en-GB" dirty="0"/>
          </a:p>
        </p:txBody>
      </p:sp>
      <p:graphicFrame>
        <p:nvGraphicFramePr>
          <p:cNvPr id="7" name="Content Placeholder 2">
            <a:extLst>
              <a:ext uri="{FF2B5EF4-FFF2-40B4-BE49-F238E27FC236}">
                <a16:creationId xmlns:a16="http://schemas.microsoft.com/office/drawing/2014/main" id="{5E6EB67D-12B7-4360-9D0C-B7A08E851E9C}"/>
              </a:ext>
            </a:extLst>
          </p:cNvPr>
          <p:cNvGraphicFramePr/>
          <p:nvPr>
            <p:extLst>
              <p:ext uri="{D42A27DB-BD31-4B8C-83A1-F6EECF244321}">
                <p14:modId xmlns:p14="http://schemas.microsoft.com/office/powerpoint/2010/main" val="1767805364"/>
              </p:ext>
            </p:extLst>
          </p:nvPr>
        </p:nvGraphicFramePr>
        <p:xfrm>
          <a:off x="838200" y="2048171"/>
          <a:ext cx="10515600" cy="395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1462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E36148B0-A91D-4605-ADB2-F35D94ECFA17}"/>
                                            </p:graphicEl>
                                          </p:spTgt>
                                        </p:tgtEl>
                                        <p:attrNameLst>
                                          <p:attrName>style.visibility</p:attrName>
                                        </p:attrNameLst>
                                      </p:cBhvr>
                                      <p:to>
                                        <p:strVal val="visible"/>
                                      </p:to>
                                    </p:set>
                                    <p:animEffect transition="in" filter="fade">
                                      <p:cBhvr>
                                        <p:cTn id="7" dur="500"/>
                                        <p:tgtEl>
                                          <p:spTgt spid="7">
                                            <p:graphicEl>
                                              <a:dgm id="{E36148B0-A91D-4605-ADB2-F35D94ECFA1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82A44453-964E-48CE-8762-FFCA0B8A288D}"/>
                                            </p:graphicEl>
                                          </p:spTgt>
                                        </p:tgtEl>
                                        <p:attrNameLst>
                                          <p:attrName>style.visibility</p:attrName>
                                        </p:attrNameLst>
                                      </p:cBhvr>
                                      <p:to>
                                        <p:strVal val="visible"/>
                                      </p:to>
                                    </p:set>
                                    <p:animEffect transition="in" filter="fade">
                                      <p:cBhvr>
                                        <p:cTn id="10" dur="500"/>
                                        <p:tgtEl>
                                          <p:spTgt spid="7">
                                            <p:graphicEl>
                                              <a:dgm id="{82A44453-964E-48CE-8762-FFCA0B8A288D}"/>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F0336BDB-FFA2-40AC-AB03-831EA1E3BFD3}"/>
                                            </p:graphicEl>
                                          </p:spTgt>
                                        </p:tgtEl>
                                        <p:attrNameLst>
                                          <p:attrName>style.visibility</p:attrName>
                                        </p:attrNameLst>
                                      </p:cBhvr>
                                      <p:to>
                                        <p:strVal val="visible"/>
                                      </p:to>
                                    </p:set>
                                    <p:animEffect transition="in" filter="fade">
                                      <p:cBhvr>
                                        <p:cTn id="15" dur="500"/>
                                        <p:tgtEl>
                                          <p:spTgt spid="7">
                                            <p:graphicEl>
                                              <a:dgm id="{F0336BDB-FFA2-40AC-AB03-831EA1E3BFD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BBF530DD-6A18-48CA-B0D6-D5378B7A8BF5}"/>
                                            </p:graphicEl>
                                          </p:spTgt>
                                        </p:tgtEl>
                                        <p:attrNameLst>
                                          <p:attrName>style.visibility</p:attrName>
                                        </p:attrNameLst>
                                      </p:cBhvr>
                                      <p:to>
                                        <p:strVal val="visible"/>
                                      </p:to>
                                    </p:set>
                                    <p:animEffect transition="in" filter="fade">
                                      <p:cBhvr>
                                        <p:cTn id="18" dur="500"/>
                                        <p:tgtEl>
                                          <p:spTgt spid="7">
                                            <p:graphicEl>
                                              <a:dgm id="{BBF530DD-6A18-48CA-B0D6-D5378B7A8BF5}"/>
                                            </p:graphicEl>
                                          </p:spTgt>
                                        </p:tgtEl>
                                      </p:cBhvr>
                                    </p:animEffect>
                                  </p:childTnLst>
                                </p:cTn>
                              </p:par>
                              <p:par>
                                <p:cTn id="19" presetID="9" presetClass="emph" presetSubtype="0" grpId="1" nodeType="withEffect">
                                  <p:stCondLst>
                                    <p:cond delay="0"/>
                                  </p:stCondLst>
                                  <p:childTnLst>
                                    <p:set>
                                      <p:cBhvr>
                                        <p:cTn id="20" dur="indefinite"/>
                                        <p:tgtEl>
                                          <p:spTgt spid="7">
                                            <p:graphicEl>
                                              <a:dgm id="{E36148B0-A91D-4605-ADB2-F35D94ECFA17}"/>
                                            </p:graphicEl>
                                          </p:spTgt>
                                        </p:tgtEl>
                                        <p:attrNameLst>
                                          <p:attrName>style.opacity</p:attrName>
                                        </p:attrNameLst>
                                      </p:cBhvr>
                                      <p:to>
                                        <p:strVal val="0.25"/>
                                      </p:to>
                                    </p:set>
                                    <p:animEffect filter="image" prLst="opacity: 0.25">
                                      <p:cBhvr rctx="IE">
                                        <p:cTn id="21" dur="indefinite"/>
                                        <p:tgtEl>
                                          <p:spTgt spid="7">
                                            <p:graphicEl>
                                              <a:dgm id="{E36148B0-A91D-4605-ADB2-F35D94ECFA17}"/>
                                            </p:graphicEl>
                                          </p:spTgt>
                                        </p:tgtEl>
                                      </p:cBhvr>
                                    </p:animEffect>
                                  </p:childTnLst>
                                </p:cTn>
                              </p:par>
                              <p:par>
                                <p:cTn id="22" presetID="9" presetClass="emph" presetSubtype="0" grpId="1" nodeType="withEffect">
                                  <p:stCondLst>
                                    <p:cond delay="0"/>
                                  </p:stCondLst>
                                  <p:childTnLst>
                                    <p:set>
                                      <p:cBhvr>
                                        <p:cTn id="23" dur="indefinite"/>
                                        <p:tgtEl>
                                          <p:spTgt spid="7">
                                            <p:graphicEl>
                                              <a:dgm id="{82A44453-964E-48CE-8762-FFCA0B8A288D}"/>
                                            </p:graphicEl>
                                          </p:spTgt>
                                        </p:tgtEl>
                                        <p:attrNameLst>
                                          <p:attrName>style.opacity</p:attrName>
                                        </p:attrNameLst>
                                      </p:cBhvr>
                                      <p:to>
                                        <p:strVal val="0.25"/>
                                      </p:to>
                                    </p:set>
                                    <p:animEffect filter="image" prLst="opacity: 0.25">
                                      <p:cBhvr rctx="IE">
                                        <p:cTn id="24" dur="indefinite"/>
                                        <p:tgtEl>
                                          <p:spTgt spid="7">
                                            <p:graphicEl>
                                              <a:dgm id="{82A44453-964E-48CE-8762-FFCA0B8A288D}"/>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91E0DE4C-7736-4085-8B26-5E0AA817E60B}"/>
                                            </p:graphicEl>
                                          </p:spTgt>
                                        </p:tgtEl>
                                        <p:attrNameLst>
                                          <p:attrName>style.visibility</p:attrName>
                                        </p:attrNameLst>
                                      </p:cBhvr>
                                      <p:to>
                                        <p:strVal val="visible"/>
                                      </p:to>
                                    </p:set>
                                    <p:animEffect transition="in" filter="fade">
                                      <p:cBhvr>
                                        <p:cTn id="29" dur="500"/>
                                        <p:tgtEl>
                                          <p:spTgt spid="7">
                                            <p:graphicEl>
                                              <a:dgm id="{91E0DE4C-7736-4085-8B26-5E0AA817E60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1253A6F1-5316-49E1-A127-58B744714EBC}"/>
                                            </p:graphicEl>
                                          </p:spTgt>
                                        </p:tgtEl>
                                        <p:attrNameLst>
                                          <p:attrName>style.visibility</p:attrName>
                                        </p:attrNameLst>
                                      </p:cBhvr>
                                      <p:to>
                                        <p:strVal val="visible"/>
                                      </p:to>
                                    </p:set>
                                    <p:animEffect transition="in" filter="fade">
                                      <p:cBhvr>
                                        <p:cTn id="32" dur="500"/>
                                        <p:tgtEl>
                                          <p:spTgt spid="7">
                                            <p:graphicEl>
                                              <a:dgm id="{1253A6F1-5316-49E1-A127-58B744714EBC}"/>
                                            </p:graphicEl>
                                          </p:spTgt>
                                        </p:tgtEl>
                                      </p:cBhvr>
                                    </p:animEffect>
                                  </p:childTnLst>
                                </p:cTn>
                              </p:par>
                              <p:par>
                                <p:cTn id="33" presetID="9" presetClass="emph" presetSubtype="0" grpId="1" nodeType="withEffect">
                                  <p:stCondLst>
                                    <p:cond delay="0"/>
                                  </p:stCondLst>
                                  <p:childTnLst>
                                    <p:set>
                                      <p:cBhvr>
                                        <p:cTn id="34" dur="indefinite"/>
                                        <p:tgtEl>
                                          <p:spTgt spid="7">
                                            <p:graphicEl>
                                              <a:dgm id="{F0336BDB-FFA2-40AC-AB03-831EA1E3BFD3}"/>
                                            </p:graphicEl>
                                          </p:spTgt>
                                        </p:tgtEl>
                                        <p:attrNameLst>
                                          <p:attrName>style.opacity</p:attrName>
                                        </p:attrNameLst>
                                      </p:cBhvr>
                                      <p:to>
                                        <p:strVal val="0.25"/>
                                      </p:to>
                                    </p:set>
                                    <p:animEffect filter="image" prLst="opacity: 0.25">
                                      <p:cBhvr rctx="IE">
                                        <p:cTn id="35" dur="indefinite"/>
                                        <p:tgtEl>
                                          <p:spTgt spid="7">
                                            <p:graphicEl>
                                              <a:dgm id="{F0336BDB-FFA2-40AC-AB03-831EA1E3BFD3}"/>
                                            </p:graphicEl>
                                          </p:spTgt>
                                        </p:tgtEl>
                                      </p:cBhvr>
                                    </p:animEffect>
                                  </p:childTnLst>
                                </p:cTn>
                              </p:par>
                              <p:par>
                                <p:cTn id="36" presetID="9" presetClass="emph" presetSubtype="0" grpId="1" nodeType="withEffect">
                                  <p:stCondLst>
                                    <p:cond delay="0"/>
                                  </p:stCondLst>
                                  <p:childTnLst>
                                    <p:set>
                                      <p:cBhvr>
                                        <p:cTn id="37" dur="indefinite"/>
                                        <p:tgtEl>
                                          <p:spTgt spid="7">
                                            <p:graphicEl>
                                              <a:dgm id="{BBF530DD-6A18-48CA-B0D6-D5378B7A8BF5}"/>
                                            </p:graphicEl>
                                          </p:spTgt>
                                        </p:tgtEl>
                                        <p:attrNameLst>
                                          <p:attrName>style.opacity</p:attrName>
                                        </p:attrNameLst>
                                      </p:cBhvr>
                                      <p:to>
                                        <p:strVal val="0.25"/>
                                      </p:to>
                                    </p:set>
                                    <p:animEffect filter="image" prLst="opacity: 0.25">
                                      <p:cBhvr rctx="IE">
                                        <p:cTn id="38" dur="indefinite"/>
                                        <p:tgtEl>
                                          <p:spTgt spid="7">
                                            <p:graphicEl>
                                              <a:dgm id="{BBF530DD-6A18-48CA-B0D6-D5378B7A8BF5}"/>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graphicEl>
                                              <a:dgm id="{4DA1B9CC-2DD1-477A-A5A0-1E59B7BB2716}"/>
                                            </p:graphicEl>
                                          </p:spTgt>
                                        </p:tgtEl>
                                        <p:attrNameLst>
                                          <p:attrName>style.visibility</p:attrName>
                                        </p:attrNameLst>
                                      </p:cBhvr>
                                      <p:to>
                                        <p:strVal val="visible"/>
                                      </p:to>
                                    </p:set>
                                    <p:animEffect transition="in" filter="fade">
                                      <p:cBhvr>
                                        <p:cTn id="43" dur="500"/>
                                        <p:tgtEl>
                                          <p:spTgt spid="7">
                                            <p:graphicEl>
                                              <a:dgm id="{4DA1B9CC-2DD1-477A-A5A0-1E59B7BB2716}"/>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120C262F-86DE-4C99-9678-B09113B8FABC}"/>
                                            </p:graphicEl>
                                          </p:spTgt>
                                        </p:tgtEl>
                                        <p:attrNameLst>
                                          <p:attrName>style.visibility</p:attrName>
                                        </p:attrNameLst>
                                      </p:cBhvr>
                                      <p:to>
                                        <p:strVal val="visible"/>
                                      </p:to>
                                    </p:set>
                                    <p:animEffect transition="in" filter="fade">
                                      <p:cBhvr>
                                        <p:cTn id="46" dur="500"/>
                                        <p:tgtEl>
                                          <p:spTgt spid="7">
                                            <p:graphicEl>
                                              <a:dgm id="{120C262F-86DE-4C99-9678-B09113B8FABC}"/>
                                            </p:graphicEl>
                                          </p:spTgt>
                                        </p:tgtEl>
                                      </p:cBhvr>
                                    </p:animEffect>
                                  </p:childTnLst>
                                </p:cTn>
                              </p:par>
                              <p:par>
                                <p:cTn id="47" presetID="9" presetClass="emph" presetSubtype="0" grpId="1" nodeType="withEffect">
                                  <p:stCondLst>
                                    <p:cond delay="0"/>
                                  </p:stCondLst>
                                  <p:childTnLst>
                                    <p:set>
                                      <p:cBhvr>
                                        <p:cTn id="48" dur="indefinite"/>
                                        <p:tgtEl>
                                          <p:spTgt spid="7">
                                            <p:graphicEl>
                                              <a:dgm id="{91E0DE4C-7736-4085-8B26-5E0AA817E60B}"/>
                                            </p:graphicEl>
                                          </p:spTgt>
                                        </p:tgtEl>
                                        <p:attrNameLst>
                                          <p:attrName>style.opacity</p:attrName>
                                        </p:attrNameLst>
                                      </p:cBhvr>
                                      <p:to>
                                        <p:strVal val="0.25"/>
                                      </p:to>
                                    </p:set>
                                    <p:animEffect filter="image" prLst="opacity: 0.25">
                                      <p:cBhvr rctx="IE">
                                        <p:cTn id="49" dur="indefinite"/>
                                        <p:tgtEl>
                                          <p:spTgt spid="7">
                                            <p:graphicEl>
                                              <a:dgm id="{91E0DE4C-7736-4085-8B26-5E0AA817E60B}"/>
                                            </p:graphicEl>
                                          </p:spTgt>
                                        </p:tgtEl>
                                      </p:cBhvr>
                                    </p:animEffect>
                                  </p:childTnLst>
                                </p:cTn>
                              </p:par>
                              <p:par>
                                <p:cTn id="50" presetID="9" presetClass="emph" presetSubtype="0" grpId="1" nodeType="withEffect">
                                  <p:stCondLst>
                                    <p:cond delay="0"/>
                                  </p:stCondLst>
                                  <p:childTnLst>
                                    <p:set>
                                      <p:cBhvr>
                                        <p:cTn id="51" dur="indefinite"/>
                                        <p:tgtEl>
                                          <p:spTgt spid="7">
                                            <p:graphicEl>
                                              <a:dgm id="{1253A6F1-5316-49E1-A127-58B744714EBC}"/>
                                            </p:graphicEl>
                                          </p:spTgt>
                                        </p:tgtEl>
                                        <p:attrNameLst>
                                          <p:attrName>style.opacity</p:attrName>
                                        </p:attrNameLst>
                                      </p:cBhvr>
                                      <p:to>
                                        <p:strVal val="0.25"/>
                                      </p:to>
                                    </p:set>
                                    <p:animEffect filter="image" prLst="opacity: 0.25">
                                      <p:cBhvr rctx="IE">
                                        <p:cTn id="52" dur="indefinite"/>
                                        <p:tgtEl>
                                          <p:spTgt spid="7">
                                            <p:graphicEl>
                                              <a:dgm id="{1253A6F1-5316-49E1-A127-58B744714EBC}"/>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graphicEl>
                                              <a:dgm id="{33E79C2F-F146-4EF4-B0C2-1DAB4575CF14}"/>
                                            </p:graphicEl>
                                          </p:spTgt>
                                        </p:tgtEl>
                                        <p:attrNameLst>
                                          <p:attrName>style.visibility</p:attrName>
                                        </p:attrNameLst>
                                      </p:cBhvr>
                                      <p:to>
                                        <p:strVal val="visible"/>
                                      </p:to>
                                    </p:set>
                                    <p:animEffect transition="in" filter="fade">
                                      <p:cBhvr>
                                        <p:cTn id="57" dur="500"/>
                                        <p:tgtEl>
                                          <p:spTgt spid="7">
                                            <p:graphicEl>
                                              <a:dgm id="{33E79C2F-F146-4EF4-B0C2-1DAB4575CF14}"/>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graphicEl>
                                              <a:dgm id="{318345A1-057E-471E-8AD4-CCAAC5D56724}"/>
                                            </p:graphicEl>
                                          </p:spTgt>
                                        </p:tgtEl>
                                        <p:attrNameLst>
                                          <p:attrName>style.visibility</p:attrName>
                                        </p:attrNameLst>
                                      </p:cBhvr>
                                      <p:to>
                                        <p:strVal val="visible"/>
                                      </p:to>
                                    </p:set>
                                    <p:animEffect transition="in" filter="fade">
                                      <p:cBhvr>
                                        <p:cTn id="60" dur="500"/>
                                        <p:tgtEl>
                                          <p:spTgt spid="7">
                                            <p:graphicEl>
                                              <a:dgm id="{318345A1-057E-471E-8AD4-CCAAC5D56724}"/>
                                            </p:graphicEl>
                                          </p:spTgt>
                                        </p:tgtEl>
                                      </p:cBhvr>
                                    </p:animEffect>
                                  </p:childTnLst>
                                </p:cTn>
                              </p:par>
                              <p:par>
                                <p:cTn id="61" presetID="9" presetClass="emph" presetSubtype="0" grpId="1" nodeType="withEffect">
                                  <p:stCondLst>
                                    <p:cond delay="0"/>
                                  </p:stCondLst>
                                  <p:childTnLst>
                                    <p:set>
                                      <p:cBhvr>
                                        <p:cTn id="62" dur="indefinite"/>
                                        <p:tgtEl>
                                          <p:spTgt spid="7">
                                            <p:graphicEl>
                                              <a:dgm id="{4DA1B9CC-2DD1-477A-A5A0-1E59B7BB2716}"/>
                                            </p:graphicEl>
                                          </p:spTgt>
                                        </p:tgtEl>
                                        <p:attrNameLst>
                                          <p:attrName>style.opacity</p:attrName>
                                        </p:attrNameLst>
                                      </p:cBhvr>
                                      <p:to>
                                        <p:strVal val="0.25"/>
                                      </p:to>
                                    </p:set>
                                    <p:animEffect filter="image" prLst="opacity: 0.25">
                                      <p:cBhvr rctx="IE">
                                        <p:cTn id="63" dur="indefinite"/>
                                        <p:tgtEl>
                                          <p:spTgt spid="7">
                                            <p:graphicEl>
                                              <a:dgm id="{4DA1B9CC-2DD1-477A-A5A0-1E59B7BB2716}"/>
                                            </p:graphicEl>
                                          </p:spTgt>
                                        </p:tgtEl>
                                      </p:cBhvr>
                                    </p:animEffect>
                                  </p:childTnLst>
                                </p:cTn>
                              </p:par>
                              <p:par>
                                <p:cTn id="64" presetID="9" presetClass="emph" presetSubtype="0" grpId="1" nodeType="withEffect">
                                  <p:stCondLst>
                                    <p:cond delay="0"/>
                                  </p:stCondLst>
                                  <p:childTnLst>
                                    <p:set>
                                      <p:cBhvr>
                                        <p:cTn id="65" dur="indefinite"/>
                                        <p:tgtEl>
                                          <p:spTgt spid="7">
                                            <p:graphicEl>
                                              <a:dgm id="{120C262F-86DE-4C99-9678-B09113B8FABC}"/>
                                            </p:graphicEl>
                                          </p:spTgt>
                                        </p:tgtEl>
                                        <p:attrNameLst>
                                          <p:attrName>style.opacity</p:attrName>
                                        </p:attrNameLst>
                                      </p:cBhvr>
                                      <p:to>
                                        <p:strVal val="0.25"/>
                                      </p:to>
                                    </p:set>
                                    <p:animEffect filter="image" prLst="opacity: 0.25">
                                      <p:cBhvr rctx="IE">
                                        <p:cTn id="66" dur="indefinite"/>
                                        <p:tgtEl>
                                          <p:spTgt spid="7">
                                            <p:graphicEl>
                                              <a:dgm id="{120C262F-86DE-4C99-9678-B09113B8FABC}"/>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
                                            <p:graphicEl>
                                              <a:dgm id="{FCB24C22-D7CB-41C1-B5DE-BC69701FC0D4}"/>
                                            </p:graphicEl>
                                          </p:spTgt>
                                        </p:tgtEl>
                                        <p:attrNameLst>
                                          <p:attrName>style.visibility</p:attrName>
                                        </p:attrNameLst>
                                      </p:cBhvr>
                                      <p:to>
                                        <p:strVal val="visible"/>
                                      </p:to>
                                    </p:set>
                                    <p:animEffect transition="in" filter="fade">
                                      <p:cBhvr>
                                        <p:cTn id="71" dur="500"/>
                                        <p:tgtEl>
                                          <p:spTgt spid="7">
                                            <p:graphicEl>
                                              <a:dgm id="{FCB24C22-D7CB-41C1-B5DE-BC69701FC0D4}"/>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
                                            <p:graphicEl>
                                              <a:dgm id="{2DB385CB-C5E3-45F3-8660-F191EBB0202A}"/>
                                            </p:graphicEl>
                                          </p:spTgt>
                                        </p:tgtEl>
                                        <p:attrNameLst>
                                          <p:attrName>style.visibility</p:attrName>
                                        </p:attrNameLst>
                                      </p:cBhvr>
                                      <p:to>
                                        <p:strVal val="visible"/>
                                      </p:to>
                                    </p:set>
                                    <p:animEffect transition="in" filter="fade">
                                      <p:cBhvr>
                                        <p:cTn id="74" dur="500"/>
                                        <p:tgtEl>
                                          <p:spTgt spid="7">
                                            <p:graphicEl>
                                              <a:dgm id="{2DB385CB-C5E3-45F3-8660-F191EBB0202A}"/>
                                            </p:graphicEl>
                                          </p:spTgt>
                                        </p:tgtEl>
                                      </p:cBhvr>
                                    </p:animEffect>
                                  </p:childTnLst>
                                </p:cTn>
                              </p:par>
                              <p:par>
                                <p:cTn id="75" presetID="9" presetClass="emph" presetSubtype="0" grpId="1" nodeType="withEffect">
                                  <p:stCondLst>
                                    <p:cond delay="0"/>
                                  </p:stCondLst>
                                  <p:childTnLst>
                                    <p:set>
                                      <p:cBhvr>
                                        <p:cTn id="76" dur="indefinite"/>
                                        <p:tgtEl>
                                          <p:spTgt spid="7">
                                            <p:graphicEl>
                                              <a:dgm id="{33E79C2F-F146-4EF4-B0C2-1DAB4575CF14}"/>
                                            </p:graphicEl>
                                          </p:spTgt>
                                        </p:tgtEl>
                                        <p:attrNameLst>
                                          <p:attrName>style.opacity</p:attrName>
                                        </p:attrNameLst>
                                      </p:cBhvr>
                                      <p:to>
                                        <p:strVal val="0.25"/>
                                      </p:to>
                                    </p:set>
                                    <p:animEffect filter="image" prLst="opacity: 0.25">
                                      <p:cBhvr rctx="IE">
                                        <p:cTn id="77" dur="indefinite"/>
                                        <p:tgtEl>
                                          <p:spTgt spid="7">
                                            <p:graphicEl>
                                              <a:dgm id="{33E79C2F-F146-4EF4-B0C2-1DAB4575CF14}"/>
                                            </p:graphicEl>
                                          </p:spTgt>
                                        </p:tgtEl>
                                      </p:cBhvr>
                                    </p:animEffect>
                                  </p:childTnLst>
                                </p:cTn>
                              </p:par>
                              <p:par>
                                <p:cTn id="78" presetID="9" presetClass="emph" presetSubtype="0" grpId="1" nodeType="withEffect">
                                  <p:stCondLst>
                                    <p:cond delay="0"/>
                                  </p:stCondLst>
                                  <p:childTnLst>
                                    <p:set>
                                      <p:cBhvr>
                                        <p:cTn id="79" dur="indefinite"/>
                                        <p:tgtEl>
                                          <p:spTgt spid="7">
                                            <p:graphicEl>
                                              <a:dgm id="{318345A1-057E-471E-8AD4-CCAAC5D56724}"/>
                                            </p:graphicEl>
                                          </p:spTgt>
                                        </p:tgtEl>
                                        <p:attrNameLst>
                                          <p:attrName>style.opacity</p:attrName>
                                        </p:attrNameLst>
                                      </p:cBhvr>
                                      <p:to>
                                        <p:strVal val="0.25"/>
                                      </p:to>
                                    </p:set>
                                    <p:animEffect filter="image" prLst="opacity: 0.25">
                                      <p:cBhvr rctx="IE">
                                        <p:cTn id="80" dur="indefinite"/>
                                        <p:tgtEl>
                                          <p:spTgt spid="7">
                                            <p:graphicEl>
                                              <a:dgm id="{318345A1-057E-471E-8AD4-CCAAC5D5672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3EBB4B-93D0-430B-9EF0-AA06ED8E87EC}"/>
              </a:ext>
            </a:extLst>
          </p:cNvPr>
          <p:cNvSpPr>
            <a:spLocks noGrp="1"/>
          </p:cNvSpPr>
          <p:nvPr>
            <p:ph type="title"/>
          </p:nvPr>
        </p:nvSpPr>
        <p:spPr/>
        <p:txBody>
          <a:bodyPr/>
          <a:lstStyle/>
          <a:p>
            <a:r>
              <a:rPr lang="en-US"/>
              <a:t>Demo</a:t>
            </a:r>
            <a:endParaRPr lang="nl-NL"/>
          </a:p>
        </p:txBody>
      </p:sp>
    </p:spTree>
    <p:extLst>
      <p:ext uri="{BB962C8B-B14F-4D97-AF65-F5344CB8AC3E}">
        <p14:creationId xmlns:p14="http://schemas.microsoft.com/office/powerpoint/2010/main" val="414809321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26AE3-61EC-40B0-BEC9-62A5836A7B48}"/>
              </a:ext>
            </a:extLst>
          </p:cNvPr>
          <p:cNvSpPr>
            <a:spLocks noGrp="1"/>
          </p:cNvSpPr>
          <p:nvPr>
            <p:ph type="title"/>
          </p:nvPr>
        </p:nvSpPr>
        <p:spPr/>
        <p:txBody>
          <a:bodyPr/>
          <a:lstStyle/>
          <a:p>
            <a:r>
              <a:rPr lang="en-US" dirty="0"/>
              <a:t>Demo</a:t>
            </a:r>
            <a:endParaRPr lang="nl-NL" dirty="0"/>
          </a:p>
        </p:txBody>
      </p:sp>
      <p:pic>
        <p:nvPicPr>
          <p:cNvPr id="5" name="Graphic 4">
            <a:extLst>
              <a:ext uri="{FF2B5EF4-FFF2-40B4-BE49-F238E27FC236}">
                <a16:creationId xmlns:a16="http://schemas.microsoft.com/office/drawing/2014/main" id="{F6920925-BB3A-4384-9BDC-54B9E6C29B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9945" y="3347910"/>
            <a:ext cx="609600" cy="558800"/>
          </a:xfrm>
          <a:prstGeom prst="rect">
            <a:avLst/>
          </a:prstGeom>
        </p:spPr>
      </p:pic>
      <p:pic>
        <p:nvPicPr>
          <p:cNvPr id="7" name="Graphic 6">
            <a:extLst>
              <a:ext uri="{FF2B5EF4-FFF2-40B4-BE49-F238E27FC236}">
                <a16:creationId xmlns:a16="http://schemas.microsoft.com/office/drawing/2014/main" id="{581AFF7A-A009-42A6-B277-C11D9D9DFA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4217" y="3322510"/>
            <a:ext cx="609600" cy="609600"/>
          </a:xfrm>
          <a:prstGeom prst="rect">
            <a:avLst/>
          </a:prstGeom>
        </p:spPr>
      </p:pic>
      <p:pic>
        <p:nvPicPr>
          <p:cNvPr id="9" name="Graphic 8">
            <a:extLst>
              <a:ext uri="{FF2B5EF4-FFF2-40B4-BE49-F238E27FC236}">
                <a16:creationId xmlns:a16="http://schemas.microsoft.com/office/drawing/2014/main" id="{0DB1AD1C-F12B-4C52-B710-0BE0F08E7E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6393" y="3390897"/>
            <a:ext cx="476250" cy="476250"/>
          </a:xfrm>
          <a:prstGeom prst="rect">
            <a:avLst/>
          </a:prstGeom>
        </p:spPr>
      </p:pic>
      <p:pic>
        <p:nvPicPr>
          <p:cNvPr id="11" name="Graphic 10">
            <a:extLst>
              <a:ext uri="{FF2B5EF4-FFF2-40B4-BE49-F238E27FC236}">
                <a16:creationId xmlns:a16="http://schemas.microsoft.com/office/drawing/2014/main" id="{C012AD51-27F6-4ADA-B1AA-DD5C182556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06980" y="3389185"/>
            <a:ext cx="476250" cy="476250"/>
          </a:xfrm>
          <a:prstGeom prst="rect">
            <a:avLst/>
          </a:prstGeom>
        </p:spPr>
      </p:pic>
      <p:pic>
        <p:nvPicPr>
          <p:cNvPr id="13" name="Picture 12">
            <a:extLst>
              <a:ext uri="{FF2B5EF4-FFF2-40B4-BE49-F238E27FC236}">
                <a16:creationId xmlns:a16="http://schemas.microsoft.com/office/drawing/2014/main" id="{F1A32310-DC80-481D-BC5D-9D7AC05039E8}"/>
              </a:ext>
            </a:extLst>
          </p:cNvPr>
          <p:cNvPicPr>
            <a:picLocks noChangeAspect="1"/>
          </p:cNvPicPr>
          <p:nvPr/>
        </p:nvPicPr>
        <p:blipFill>
          <a:blip r:embed="rId10"/>
          <a:stretch>
            <a:fillRect/>
          </a:stretch>
        </p:blipFill>
        <p:spPr>
          <a:xfrm>
            <a:off x="3872870" y="3245588"/>
            <a:ext cx="338184" cy="766869"/>
          </a:xfrm>
          <a:prstGeom prst="rect">
            <a:avLst/>
          </a:prstGeom>
        </p:spPr>
      </p:pic>
      <p:cxnSp>
        <p:nvCxnSpPr>
          <p:cNvPr id="4" name="Straight Arrow Connector 3">
            <a:extLst>
              <a:ext uri="{FF2B5EF4-FFF2-40B4-BE49-F238E27FC236}">
                <a16:creationId xmlns:a16="http://schemas.microsoft.com/office/drawing/2014/main" id="{FF18DC7C-C8CD-41B1-9939-437103643187}"/>
              </a:ext>
            </a:extLst>
          </p:cNvPr>
          <p:cNvCxnSpPr>
            <a:stCxn id="5" idx="3"/>
            <a:endCxn id="13" idx="1"/>
          </p:cNvCxnSpPr>
          <p:nvPr/>
        </p:nvCxnSpPr>
        <p:spPr>
          <a:xfrm>
            <a:off x="2979545" y="3627310"/>
            <a:ext cx="893325" cy="17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269596F-7E3F-4500-A2A6-D3BE92612FDD}"/>
              </a:ext>
            </a:extLst>
          </p:cNvPr>
          <p:cNvCxnSpPr>
            <a:stCxn id="13" idx="3"/>
            <a:endCxn id="7" idx="1"/>
          </p:cNvCxnSpPr>
          <p:nvPr/>
        </p:nvCxnSpPr>
        <p:spPr>
          <a:xfrm flipV="1">
            <a:off x="4211054" y="3627310"/>
            <a:ext cx="893163" cy="17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8C1D70-224D-4CF9-8C85-E52C0603787B}"/>
              </a:ext>
            </a:extLst>
          </p:cNvPr>
          <p:cNvCxnSpPr>
            <a:stCxn id="7" idx="3"/>
            <a:endCxn id="11" idx="1"/>
          </p:cNvCxnSpPr>
          <p:nvPr/>
        </p:nvCxnSpPr>
        <p:spPr>
          <a:xfrm>
            <a:off x="5713817" y="3627310"/>
            <a:ext cx="89316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8F9CD1C-844F-47AB-AF05-32552F6FFEEB}"/>
              </a:ext>
            </a:extLst>
          </p:cNvPr>
          <p:cNvCxnSpPr>
            <a:stCxn id="11" idx="3"/>
            <a:endCxn id="9" idx="1"/>
          </p:cNvCxnSpPr>
          <p:nvPr/>
        </p:nvCxnSpPr>
        <p:spPr>
          <a:xfrm>
            <a:off x="7083230" y="3627310"/>
            <a:ext cx="893163" cy="17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9CE0645-1881-460C-BD5A-CD1BE7F20238}"/>
              </a:ext>
            </a:extLst>
          </p:cNvPr>
          <p:cNvCxnSpPr>
            <a:cxnSpLocks/>
            <a:stCxn id="9" idx="3"/>
            <a:endCxn id="6" idx="1"/>
          </p:cNvCxnSpPr>
          <p:nvPr/>
        </p:nvCxnSpPr>
        <p:spPr>
          <a:xfrm flipV="1">
            <a:off x="8452643" y="3627310"/>
            <a:ext cx="893162" cy="17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4F37A836-9941-4BB2-AA3E-F480E8AB081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45805" y="3389185"/>
            <a:ext cx="476250" cy="476250"/>
          </a:xfrm>
          <a:prstGeom prst="rect">
            <a:avLst/>
          </a:prstGeom>
        </p:spPr>
      </p:pic>
    </p:spTree>
    <p:extLst>
      <p:ext uri="{BB962C8B-B14F-4D97-AF65-F5344CB8AC3E}">
        <p14:creationId xmlns:p14="http://schemas.microsoft.com/office/powerpoint/2010/main" val="1814052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88CAF-5C32-4624-B498-7F707B0D6FF3}"/>
              </a:ext>
            </a:extLst>
          </p:cNvPr>
          <p:cNvSpPr>
            <a:spLocks noGrp="1"/>
          </p:cNvSpPr>
          <p:nvPr>
            <p:ph type="title"/>
          </p:nvPr>
        </p:nvSpPr>
        <p:spPr/>
        <p:txBody>
          <a:bodyPr/>
          <a:lstStyle/>
          <a:p>
            <a:r>
              <a:rPr lang="en-US" dirty="0"/>
              <a:t>Almost done…</a:t>
            </a:r>
            <a:endParaRPr lang="nl-NL" dirty="0"/>
          </a:p>
        </p:txBody>
      </p:sp>
    </p:spTree>
    <p:extLst>
      <p:ext uri="{BB962C8B-B14F-4D97-AF65-F5344CB8AC3E}">
        <p14:creationId xmlns:p14="http://schemas.microsoft.com/office/powerpoint/2010/main" val="307380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B1DC79D-494A-40D9-8AE8-D5CA52DBA983}"/>
              </a:ext>
            </a:extLst>
          </p:cNvPr>
          <p:cNvSpPr>
            <a:spLocks noGrp="1"/>
          </p:cNvSpPr>
          <p:nvPr>
            <p:ph type="title"/>
          </p:nvPr>
        </p:nvSpPr>
        <p:spPr>
          <a:xfrm>
            <a:off x="588263" y="585216"/>
            <a:ext cx="5363275" cy="369332"/>
          </a:xfrm>
        </p:spPr>
        <p:txBody>
          <a:bodyPr>
            <a:normAutofit fontScale="90000"/>
          </a:bodyPr>
          <a:lstStyle/>
          <a:p>
            <a:r>
              <a:rPr lang="en-GB" sz="2400" dirty="0"/>
              <a:t>Our Code of Conduct </a:t>
            </a:r>
          </a:p>
        </p:txBody>
      </p:sp>
      <p:sp>
        <p:nvSpPr>
          <p:cNvPr id="8" name="Text Placeholder 7">
            <a:extLst>
              <a:ext uri="{FF2B5EF4-FFF2-40B4-BE49-F238E27FC236}">
                <a16:creationId xmlns:a16="http://schemas.microsoft.com/office/drawing/2014/main" id="{F6DA095E-ACCD-4C73-B5D6-7EDDCAFF9943}"/>
              </a:ext>
            </a:extLst>
          </p:cNvPr>
          <p:cNvSpPr txBox="1">
            <a:spLocks/>
          </p:cNvSpPr>
          <p:nvPr/>
        </p:nvSpPr>
        <p:spPr>
          <a:xfrm>
            <a:off x="586316" y="1461626"/>
            <a:ext cx="5360670" cy="4503797"/>
          </a:xfrm>
          <a:prstGeom prst="rect">
            <a:avLst/>
          </a:prstGeom>
        </p:spPr>
        <p:txBody>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Wingdings" panose="05000000000000000000" pitchFamily="2" charset="2"/>
              <a:buNone/>
            </a:pPr>
            <a:r>
              <a:rPr lang="en-GB" sz="1800" dirty="0">
                <a:latin typeface="+mn-lt"/>
              </a:rPr>
              <a:t>Microsoft is dedicated to empowering every person and every organization on the planet to achieve more. </a:t>
            </a:r>
            <a:br>
              <a:rPr lang="en-GB" sz="1800" dirty="0">
                <a:latin typeface="+mn-lt"/>
              </a:rPr>
            </a:br>
            <a:br>
              <a:rPr lang="en-GB" sz="1800" dirty="0">
                <a:latin typeface="+mn-lt"/>
              </a:rPr>
            </a:br>
            <a:r>
              <a:rPr lang="en-GB" sz="1800" b="1" dirty="0">
                <a:latin typeface="+mn-lt"/>
              </a:rPr>
              <a:t>This includes Microsoft Reactor events where we seek to provide a respectful, friendly, professional experience for everyone, regardless of gender, sexual orientation, physical appearance, disability, age, race or religion. </a:t>
            </a:r>
            <a:br>
              <a:rPr lang="en-GB" sz="1800" b="1" dirty="0">
                <a:latin typeface="+mn-lt"/>
              </a:rPr>
            </a:br>
            <a:br>
              <a:rPr lang="en-GB" sz="1800" dirty="0">
                <a:latin typeface="+mn-lt"/>
              </a:rPr>
            </a:br>
            <a:r>
              <a:rPr lang="en-GB" sz="1800" dirty="0">
                <a:latin typeface="+mn-lt"/>
              </a:rPr>
              <a:t>We do not tolerate any behaviour that is harassing or degrading to any individual, in any form. Individuals are responsible for knowing and abiding by these standards. We encourage everyone to assist in creating a welcoming and safe environment.</a:t>
            </a:r>
            <a:endParaRPr lang="en-GB" sz="1800" dirty="0"/>
          </a:p>
          <a:p>
            <a:endParaRPr lang="en-GB" sz="1800" dirty="0"/>
          </a:p>
        </p:txBody>
      </p:sp>
      <p:graphicFrame>
        <p:nvGraphicFramePr>
          <p:cNvPr id="10" name="Title 4">
            <a:extLst>
              <a:ext uri="{FF2B5EF4-FFF2-40B4-BE49-F238E27FC236}">
                <a16:creationId xmlns:a16="http://schemas.microsoft.com/office/drawing/2014/main" id="{64B69F51-517C-48AA-AB27-D70BCF733BBF}"/>
              </a:ext>
            </a:extLst>
          </p:cNvPr>
          <p:cNvGraphicFramePr/>
          <p:nvPr/>
        </p:nvGraphicFramePr>
        <p:xfrm>
          <a:off x="6753441" y="873976"/>
          <a:ext cx="4850296" cy="5035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151798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Key Takeaways</a:t>
            </a:r>
            <a:br>
              <a:rPr lang="en-US" dirty="0"/>
            </a:br>
            <a:endParaRPr lang="en-US" dirty="0"/>
          </a:p>
        </p:txBody>
      </p:sp>
      <p:sp>
        <p:nvSpPr>
          <p:cNvPr id="7" name="web1"/>
          <p:cNvSpPr/>
          <p:nvPr/>
        </p:nvSpPr>
        <p:spPr bwMode="auto">
          <a:xfrm>
            <a:off x="3085506" y="190294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896386">
              <a:defRPr/>
            </a:pPr>
            <a:r>
              <a:rPr lang="en-US" sz="1961" kern="0" dirty="0">
                <a:solidFill>
                  <a:srgbClr val="505050"/>
                </a:solidFill>
                <a:latin typeface="Segoe UI"/>
              </a:rPr>
              <a:t>Scale your data automatically</a:t>
            </a:r>
          </a:p>
        </p:txBody>
      </p:sp>
      <p:sp>
        <p:nvSpPr>
          <p:cNvPr id="17" name="web2"/>
          <p:cNvSpPr/>
          <p:nvPr/>
        </p:nvSpPr>
        <p:spPr bwMode="auto">
          <a:xfrm>
            <a:off x="3085506" y="288714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896386">
              <a:defRPr/>
            </a:pPr>
            <a:r>
              <a:rPr lang="en-US" sz="1961" kern="0" dirty="0">
                <a:solidFill>
                  <a:srgbClr val="505050"/>
                </a:solidFill>
                <a:latin typeface="Segoe UI"/>
              </a:rPr>
              <a:t>Pay for storage and computation</a:t>
            </a:r>
          </a:p>
        </p:txBody>
      </p:sp>
      <p:sp>
        <p:nvSpPr>
          <p:cNvPr id="20" name="web3"/>
          <p:cNvSpPr/>
          <p:nvPr/>
        </p:nvSpPr>
        <p:spPr bwMode="auto">
          <a:xfrm>
            <a:off x="3085506" y="386947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896386">
              <a:defRPr/>
            </a:pPr>
            <a:r>
              <a:rPr lang="en-US" sz="1961" kern="0" dirty="0">
                <a:solidFill>
                  <a:srgbClr val="505050"/>
                </a:solidFill>
                <a:latin typeface="Segoe UI"/>
              </a:rPr>
              <a:t>Choose the right services for your scenario’s</a:t>
            </a:r>
            <a:endParaRPr lang="en-US" sz="1961" kern="0" dirty="0">
              <a:gradFill>
                <a:gsLst>
                  <a:gs pos="0">
                    <a:srgbClr val="FFFFFF"/>
                  </a:gs>
                  <a:gs pos="100000">
                    <a:srgbClr val="FFFFFF"/>
                  </a:gs>
                </a:gsLst>
                <a:lin ang="5400000" scaled="0"/>
              </a:gradFill>
              <a:latin typeface="Segoe UI"/>
            </a:endParaRPr>
          </a:p>
        </p:txBody>
      </p:sp>
      <p:sp>
        <p:nvSpPr>
          <p:cNvPr id="9" name="1"/>
          <p:cNvSpPr/>
          <p:nvPr/>
        </p:nvSpPr>
        <p:spPr bwMode="auto">
          <a:xfrm>
            <a:off x="269241" y="1902943"/>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Scaling</a:t>
            </a:r>
          </a:p>
        </p:txBody>
      </p:sp>
      <p:sp>
        <p:nvSpPr>
          <p:cNvPr id="10" name="2"/>
          <p:cNvSpPr/>
          <p:nvPr/>
        </p:nvSpPr>
        <p:spPr bwMode="auto">
          <a:xfrm>
            <a:off x="269241" y="2887142"/>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Cost Efficient</a:t>
            </a:r>
          </a:p>
        </p:txBody>
      </p:sp>
      <p:sp>
        <p:nvSpPr>
          <p:cNvPr id="15" name="4"/>
          <p:cNvSpPr/>
          <p:nvPr/>
        </p:nvSpPr>
        <p:spPr bwMode="auto">
          <a:xfrm>
            <a:off x="269241" y="3869473"/>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Combine</a:t>
            </a:r>
          </a:p>
        </p:txBody>
      </p:sp>
    </p:spTree>
    <p:extLst>
      <p:ext uri="{BB962C8B-B14F-4D97-AF65-F5344CB8AC3E}">
        <p14:creationId xmlns:p14="http://schemas.microsoft.com/office/powerpoint/2010/main" val="358368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9" presetClass="emph" presetSubtype="0" grpId="1" nodeType="withEffect">
                                  <p:stCondLst>
                                    <p:cond delay="0"/>
                                  </p:stCondLst>
                                  <p:childTnLst>
                                    <p:set>
                                      <p:cBhvr>
                                        <p:cTn id="20" dur="indefinite"/>
                                        <p:tgtEl>
                                          <p:spTgt spid="9"/>
                                        </p:tgtEl>
                                        <p:attrNameLst>
                                          <p:attrName>style.opacity</p:attrName>
                                        </p:attrNameLst>
                                      </p:cBhvr>
                                      <p:to>
                                        <p:strVal val="0.25"/>
                                      </p:to>
                                    </p:set>
                                    <p:animEffect filter="image" prLst="opacity: 0.25">
                                      <p:cBhvr rctx="IE">
                                        <p:cTn id="21" dur="indefinite"/>
                                        <p:tgtEl>
                                          <p:spTgt spid="9"/>
                                        </p:tgtEl>
                                      </p:cBhvr>
                                    </p:animEffect>
                                  </p:childTnLst>
                                </p:cTn>
                              </p:par>
                              <p:par>
                                <p:cTn id="22" presetID="9" presetClass="emph" presetSubtype="0" grpId="1" nodeType="withEffect">
                                  <p:stCondLst>
                                    <p:cond delay="0"/>
                                  </p:stCondLst>
                                  <p:childTnLst>
                                    <p:set>
                                      <p:cBhvr>
                                        <p:cTn id="23" dur="indefinite"/>
                                        <p:tgtEl>
                                          <p:spTgt spid="7"/>
                                        </p:tgtEl>
                                        <p:attrNameLst>
                                          <p:attrName>style.opacity</p:attrName>
                                        </p:attrNameLst>
                                      </p:cBhvr>
                                      <p:to>
                                        <p:strVal val="0.25"/>
                                      </p:to>
                                    </p:set>
                                    <p:animEffect filter="image" prLst="opacity: 0.25">
                                      <p:cBhvr rctx="IE">
                                        <p:cTn id="24" dur="indefinite"/>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9" presetClass="emph" presetSubtype="0" grpId="1" nodeType="withEffect">
                                  <p:stCondLst>
                                    <p:cond delay="0"/>
                                  </p:stCondLst>
                                  <p:childTnLst>
                                    <p:set>
                                      <p:cBhvr>
                                        <p:cTn id="34" dur="indefinite"/>
                                        <p:tgtEl>
                                          <p:spTgt spid="10"/>
                                        </p:tgtEl>
                                        <p:attrNameLst>
                                          <p:attrName>style.opacity</p:attrName>
                                        </p:attrNameLst>
                                      </p:cBhvr>
                                      <p:to>
                                        <p:strVal val="0.25"/>
                                      </p:to>
                                    </p:set>
                                    <p:animEffect filter="image" prLst="opacity: 0.25">
                                      <p:cBhvr rctx="IE">
                                        <p:cTn id="35" dur="indefinite"/>
                                        <p:tgtEl>
                                          <p:spTgt spid="10"/>
                                        </p:tgtEl>
                                      </p:cBhvr>
                                    </p:animEffect>
                                  </p:childTnLst>
                                </p:cTn>
                              </p:par>
                              <p:par>
                                <p:cTn id="36" presetID="9" presetClass="emph" presetSubtype="0" grpId="1" nodeType="withEffect">
                                  <p:stCondLst>
                                    <p:cond delay="0"/>
                                  </p:stCondLst>
                                  <p:childTnLst>
                                    <p:set>
                                      <p:cBhvr>
                                        <p:cTn id="37" dur="indefinite"/>
                                        <p:tgtEl>
                                          <p:spTgt spid="17"/>
                                        </p:tgtEl>
                                        <p:attrNameLst>
                                          <p:attrName>style.opacity</p:attrName>
                                        </p:attrNameLst>
                                      </p:cBhvr>
                                      <p:to>
                                        <p:strVal val="0.25"/>
                                      </p:to>
                                    </p:set>
                                    <p:animEffect filter="image" prLst="opacity: 0.25">
                                      <p:cBhvr rctx="IE">
                                        <p:cTn id="38"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7" grpId="0"/>
      <p:bldP spid="17" grpId="1"/>
      <p:bldP spid="20" grpId="0"/>
      <p:bldP spid="9" grpId="0" animBg="1"/>
      <p:bldP spid="9" grpId="1" animBg="1"/>
      <p:bldP spid="10" grpId="0" animBg="1"/>
      <p:bldP spid="10" grpId="1"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F0E40-CB2C-45A9-8481-91F276E83071}"/>
              </a:ext>
            </a:extLst>
          </p:cNvPr>
          <p:cNvSpPr>
            <a:spLocks noGrp="1"/>
          </p:cNvSpPr>
          <p:nvPr>
            <p:ph type="title"/>
          </p:nvPr>
        </p:nvSpPr>
        <p:spPr>
          <a:xfrm>
            <a:off x="522149" y="2742441"/>
            <a:ext cx="10387828" cy="3120854"/>
          </a:xfrm>
        </p:spPr>
        <p:txBody>
          <a:bodyPr/>
          <a:lstStyle/>
          <a:p>
            <a:r>
              <a:rPr lang="en-GB" sz="3200" dirty="0">
                <a:solidFill>
                  <a:schemeClr val="tx1"/>
                </a:solidFill>
                <a:latin typeface="Segoe UI Light (Headings)"/>
              </a:rPr>
              <a:t>For more learning on this topic, visit Learn TV on </a:t>
            </a:r>
            <a:r>
              <a:rPr lang="en-GB" sz="2800" dirty="0">
                <a:solidFill>
                  <a:schemeClr val="tx1"/>
                </a:solidFill>
                <a:latin typeface="Segoe UI Light (Headings)"/>
                <a:hlinkClick r:id="rId2"/>
              </a:rPr>
              <a:t>https://aka.ms/CreateServerlessApps-12</a:t>
            </a:r>
            <a:br>
              <a:rPr lang="en-GB" sz="2800" dirty="0">
                <a:solidFill>
                  <a:schemeClr val="tx1"/>
                </a:solidFill>
                <a:latin typeface="Segoe UI Light (Headings)"/>
              </a:rPr>
            </a:br>
            <a:r>
              <a:rPr lang="en-GB" sz="2800" dirty="0">
                <a:solidFill>
                  <a:schemeClr val="tx1"/>
                </a:solidFill>
                <a:latin typeface="Segoe UI Light (Headings)"/>
                <a:hlinkClick r:id="rId3"/>
              </a:rPr>
              <a:t>https://aka.ms/AzureSynapseAnalytics-12</a:t>
            </a:r>
            <a:br>
              <a:rPr lang="en-GB" sz="2800" dirty="0">
                <a:solidFill>
                  <a:schemeClr val="tx1"/>
                </a:solidFill>
                <a:latin typeface="Segoe UI Light (Headings)"/>
              </a:rPr>
            </a:br>
            <a:r>
              <a:rPr lang="en-GB" sz="2800" dirty="0">
                <a:solidFill>
                  <a:schemeClr val="tx1"/>
                </a:solidFill>
                <a:latin typeface="Segoe UI Light (Headings)"/>
                <a:hlinkClick r:id="rId4"/>
              </a:rPr>
              <a:t>https://aka.ms/BuildDataAnalytics-12</a:t>
            </a:r>
            <a:br>
              <a:rPr lang="en-GB" sz="2800" dirty="0">
                <a:solidFill>
                  <a:schemeClr val="tx1"/>
                </a:solidFill>
                <a:latin typeface="Segoe UI Light (Headings)"/>
              </a:rPr>
            </a:br>
            <a:r>
              <a:rPr lang="en-GB" sz="2800" dirty="0">
                <a:solidFill>
                  <a:schemeClr val="tx1"/>
                </a:solidFill>
                <a:latin typeface="Segoe UI Light (Headings)"/>
                <a:hlinkClick r:id="rId5"/>
              </a:rPr>
              <a:t>https://aka.ms/ArchitectMessageBroker-12</a:t>
            </a:r>
            <a:r>
              <a:rPr lang="en-GB" sz="2800" dirty="0">
                <a:solidFill>
                  <a:schemeClr val="tx1"/>
                </a:solidFill>
                <a:latin typeface="Segoe UI Light (Headings)"/>
              </a:rPr>
              <a:t> </a:t>
            </a:r>
            <a:br>
              <a:rPr lang="en-GB" sz="3200" dirty="0">
                <a:solidFill>
                  <a:schemeClr val="tx1"/>
                </a:solidFill>
                <a:latin typeface="Segoe UI Light (Headings)"/>
              </a:rPr>
            </a:br>
            <a:br>
              <a:rPr lang="en-GB" sz="3200" dirty="0">
                <a:solidFill>
                  <a:schemeClr val="tx1"/>
                </a:solidFill>
                <a:latin typeface="Segoe UI Light (Headings)"/>
              </a:rPr>
            </a:br>
            <a:endParaRPr lang="en-GB" sz="3600" dirty="0">
              <a:solidFill>
                <a:srgbClr val="FF0000"/>
              </a:solidFill>
              <a:latin typeface="Segoe UI Light (Headings)"/>
            </a:endParaRPr>
          </a:p>
        </p:txBody>
      </p:sp>
      <p:sp>
        <p:nvSpPr>
          <p:cNvPr id="5" name="TextBox 4">
            <a:extLst>
              <a:ext uri="{FF2B5EF4-FFF2-40B4-BE49-F238E27FC236}">
                <a16:creationId xmlns:a16="http://schemas.microsoft.com/office/drawing/2014/main" id="{926D6FF4-7C9E-4278-B102-F223A7E28EF4}"/>
              </a:ext>
            </a:extLst>
          </p:cNvPr>
          <p:cNvSpPr txBox="1"/>
          <p:nvPr/>
        </p:nvSpPr>
        <p:spPr>
          <a:xfrm>
            <a:off x="561474" y="5585936"/>
            <a:ext cx="6094708" cy="369332"/>
          </a:xfrm>
          <a:prstGeom prst="rect">
            <a:avLst/>
          </a:prstGeom>
          <a:noFill/>
        </p:spPr>
        <p:txBody>
          <a:bodyPr wrap="square">
            <a:spAutoFit/>
          </a:bodyPr>
          <a:lstStyle/>
          <a:p>
            <a:r>
              <a:rPr lang="en-US" b="1" dirty="0">
                <a:latin typeface="+mj-lt"/>
                <a:ea typeface="Segoe Pro Semibold" charset="0"/>
                <a:cs typeface="Segoe Pro Semibold" charset="0"/>
              </a:rPr>
              <a:t>Survey Link: </a:t>
            </a:r>
            <a:r>
              <a:rPr lang="en-US" dirty="0">
                <a:latin typeface="+mj-lt"/>
                <a:cs typeface="Segoe UI Light"/>
                <a:hlinkClick r:id="rId6"/>
              </a:rPr>
              <a:t>https://aka.ms/Reactor/Survey</a:t>
            </a:r>
            <a:endParaRPr lang="en-US" dirty="0">
              <a:latin typeface="+mj-lt"/>
            </a:endParaRPr>
          </a:p>
        </p:txBody>
      </p:sp>
      <p:sp>
        <p:nvSpPr>
          <p:cNvPr id="3" name="Rectangle 2">
            <a:extLst>
              <a:ext uri="{FF2B5EF4-FFF2-40B4-BE49-F238E27FC236}">
                <a16:creationId xmlns:a16="http://schemas.microsoft.com/office/drawing/2014/main" id="{0CDA8304-71AB-4B62-A6A1-3D7D657376EF}"/>
              </a:ext>
            </a:extLst>
          </p:cNvPr>
          <p:cNvSpPr/>
          <p:nvPr/>
        </p:nvSpPr>
        <p:spPr>
          <a:xfrm>
            <a:off x="561474" y="5955268"/>
            <a:ext cx="5564728" cy="369332"/>
          </a:xfrm>
          <a:prstGeom prst="rect">
            <a:avLst/>
          </a:prstGeom>
        </p:spPr>
        <p:txBody>
          <a:bodyPr wrap="none">
            <a:spAutoFit/>
          </a:bodyPr>
          <a:lstStyle/>
          <a:p>
            <a:r>
              <a:rPr lang="en-US" dirty="0">
                <a:latin typeface="Segoe UI Light" panose="020B0502040204020203" pitchFamily="34" charset="0"/>
                <a:ea typeface="Segoe UI" charset="0"/>
                <a:cs typeface="Segoe UI Light" panose="020B0502040204020203" pitchFamily="34" charset="0"/>
              </a:rPr>
              <a:t>Please enter the event code</a:t>
            </a:r>
            <a:r>
              <a:rPr lang="en-US" b="1" dirty="0">
                <a:solidFill>
                  <a:srgbClr val="1A1A1A"/>
                </a:solidFill>
                <a:latin typeface="Segoe UI Light" panose="020B0502040204020203" pitchFamily="34" charset="0"/>
                <a:ea typeface="Segoe UI" charset="0"/>
                <a:cs typeface="Segoe UI Light" panose="020B0502040204020203" pitchFamily="34" charset="0"/>
              </a:rPr>
              <a:t> 13120 </a:t>
            </a:r>
            <a:r>
              <a:rPr lang="en-US" dirty="0">
                <a:latin typeface="Segoe UI Light" panose="020B0502040204020203" pitchFamily="34" charset="0"/>
                <a:ea typeface="Segoe UI" charset="0"/>
                <a:cs typeface="Segoe UI Light" panose="020B0502040204020203" pitchFamily="34" charset="0"/>
              </a:rPr>
              <a:t>at the start of survey </a:t>
            </a:r>
          </a:p>
        </p:txBody>
      </p:sp>
      <p:pic>
        <p:nvPicPr>
          <p:cNvPr id="2" name="Picture 1">
            <a:extLst>
              <a:ext uri="{FF2B5EF4-FFF2-40B4-BE49-F238E27FC236}">
                <a16:creationId xmlns:a16="http://schemas.microsoft.com/office/drawing/2014/main" id="{203B1A39-2CDF-4DB9-A474-FBAACC2C4646}"/>
              </a:ext>
            </a:extLst>
          </p:cNvPr>
          <p:cNvPicPr>
            <a:picLocks noChangeAspect="1"/>
          </p:cNvPicPr>
          <p:nvPr/>
        </p:nvPicPr>
        <p:blipFill rotWithShape="1">
          <a:blip r:embed="rId7">
            <a:extLst>
              <a:ext uri="{28A0092B-C50C-407E-A947-70E740481C1C}">
                <a14:useLocalDpi xmlns:a14="http://schemas.microsoft.com/office/drawing/2010/main" val="0"/>
              </a:ext>
            </a:extLst>
          </a:blip>
          <a:srcRect l="26951" r="27308"/>
          <a:stretch/>
        </p:blipFill>
        <p:spPr>
          <a:xfrm>
            <a:off x="561694" y="533400"/>
            <a:ext cx="3615920" cy="1782759"/>
          </a:xfrm>
          <a:prstGeom prst="rect">
            <a:avLst/>
          </a:prstGeom>
        </p:spPr>
      </p:pic>
    </p:spTree>
    <p:extLst>
      <p:ext uri="{BB962C8B-B14F-4D97-AF65-F5344CB8AC3E}">
        <p14:creationId xmlns:p14="http://schemas.microsoft.com/office/powerpoint/2010/main" val="42435164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6242304" y="0"/>
            <a:ext cx="5949696" cy="6400800"/>
          </a:xfrm>
          <a:prstGeom prst="rect">
            <a:avLst/>
          </a:prstGeom>
          <a:solidFill>
            <a:schemeClr val="bg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r>
              <a:rPr lang="en-US" dirty="0"/>
              <a:t>Join our community</a:t>
            </a:r>
          </a:p>
        </p:txBody>
      </p:sp>
      <p:grpSp>
        <p:nvGrpSpPr>
          <p:cNvPr id="120" name="Group 119"/>
          <p:cNvGrpSpPr/>
          <p:nvPr/>
        </p:nvGrpSpPr>
        <p:grpSpPr>
          <a:xfrm>
            <a:off x="307044" y="1541546"/>
            <a:ext cx="5078332" cy="648502"/>
            <a:chOff x="6652847" y="1553121"/>
            <a:chExt cx="5078332" cy="648502"/>
          </a:xfrm>
        </p:grpSpPr>
        <p:pic>
          <p:nvPicPr>
            <p:cNvPr id="121" name="Picture 1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847" y="1553121"/>
              <a:ext cx="648502" cy="648502"/>
            </a:xfrm>
            <a:prstGeom prst="rect">
              <a:avLst/>
            </a:prstGeom>
          </p:spPr>
        </p:pic>
        <p:sp>
          <p:nvSpPr>
            <p:cNvPr id="122" name="Rectangle 121"/>
            <p:cNvSpPr/>
            <p:nvPr/>
          </p:nvSpPr>
          <p:spPr bwMode="auto">
            <a:xfrm>
              <a:off x="7306177" y="1719255"/>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err="1">
                  <a:solidFill>
                    <a:srgbClr val="1A1A1A"/>
                  </a:solidFill>
                  <a:latin typeface="Segoe UI Semilight" charset="0"/>
                  <a:ea typeface="Segoe UI Semilight" charset="0"/>
                  <a:cs typeface="Segoe UI Semilight" charset="0"/>
                </a:rPr>
                <a:t>meetup.com</a:t>
              </a:r>
              <a:r>
                <a:rPr lang="en-US" sz="1400" dirty="0">
                  <a:solidFill>
                    <a:srgbClr val="1A1A1A"/>
                  </a:solidFill>
                  <a:latin typeface="Segoe UI Semilight" charset="0"/>
                  <a:ea typeface="Segoe UI Semilight" charset="0"/>
                  <a:cs typeface="Segoe UI Semilight" charset="0"/>
                </a:rPr>
                <a:t>/Microsoft-Reactor-Stockholm/</a:t>
              </a:r>
            </a:p>
          </p:txBody>
        </p:sp>
      </p:grpSp>
      <p:grpSp>
        <p:nvGrpSpPr>
          <p:cNvPr id="123" name="Group 122"/>
          <p:cNvGrpSpPr/>
          <p:nvPr/>
        </p:nvGrpSpPr>
        <p:grpSpPr>
          <a:xfrm>
            <a:off x="420987" y="2609377"/>
            <a:ext cx="4964389" cy="355309"/>
            <a:chOff x="6766790" y="2389458"/>
            <a:chExt cx="4964389" cy="355309"/>
          </a:xfrm>
        </p:grpSpPr>
        <p:pic>
          <p:nvPicPr>
            <p:cNvPr id="124" name="Picture 123"/>
            <p:cNvPicPr>
              <a:picLocks noChangeAspect="1"/>
            </p:cNvPicPr>
            <p:nvPr/>
          </p:nvPicPr>
          <p:blipFill>
            <a:blip r:embed="rId3"/>
            <a:stretch>
              <a:fillRect/>
            </a:stretch>
          </p:blipFill>
          <p:spPr>
            <a:xfrm>
              <a:off x="6766790" y="2389458"/>
              <a:ext cx="437573" cy="355309"/>
            </a:xfrm>
            <a:prstGeom prst="rect">
              <a:avLst/>
            </a:prstGeom>
          </p:spPr>
        </p:pic>
        <p:sp>
          <p:nvSpPr>
            <p:cNvPr id="125" name="Rectangle 124"/>
            <p:cNvSpPr/>
            <p:nvPr/>
          </p:nvSpPr>
          <p:spPr bwMode="auto">
            <a:xfrm>
              <a:off x="7306177" y="2425311"/>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rgbClr val="1A1A1A"/>
                  </a:solidFill>
                </a:rPr>
                <a:t>@</a:t>
              </a:r>
              <a:r>
                <a:rPr lang="en-US" sz="1400" dirty="0" err="1">
                  <a:solidFill>
                    <a:srgbClr val="1A1A1A"/>
                  </a:solidFill>
                </a:rPr>
                <a:t>MSFTReactor</a:t>
              </a:r>
              <a:endParaRPr lang="en-US" sz="1400" dirty="0">
                <a:solidFill>
                  <a:srgbClr val="1A1A1A"/>
                </a:solidFill>
                <a:latin typeface="Segoe Pro" charset="0"/>
                <a:ea typeface="Segoe Pro" charset="0"/>
                <a:cs typeface="Segoe Pro" charset="0"/>
              </a:endParaRPr>
            </a:p>
          </p:txBody>
        </p:sp>
      </p:grpSp>
      <p:grpSp>
        <p:nvGrpSpPr>
          <p:cNvPr id="126" name="Group 125"/>
          <p:cNvGrpSpPr/>
          <p:nvPr/>
        </p:nvGrpSpPr>
        <p:grpSpPr>
          <a:xfrm>
            <a:off x="420411" y="3501392"/>
            <a:ext cx="4964965" cy="293827"/>
            <a:chOff x="6766214" y="3049980"/>
            <a:chExt cx="4964965" cy="293827"/>
          </a:xfrm>
        </p:grpSpPr>
        <p:pic>
          <p:nvPicPr>
            <p:cNvPr id="127" name="Picture 126"/>
            <p:cNvPicPr>
              <a:picLocks noChangeAspect="1"/>
            </p:cNvPicPr>
            <p:nvPr/>
          </p:nvPicPr>
          <p:blipFill rotWithShape="1">
            <a:blip r:embed="rId4"/>
            <a:srcRect r="66992"/>
            <a:stretch/>
          </p:blipFill>
          <p:spPr>
            <a:xfrm>
              <a:off x="6766214" y="3049980"/>
              <a:ext cx="398861" cy="269586"/>
            </a:xfrm>
            <a:prstGeom prst="rect">
              <a:avLst/>
            </a:prstGeom>
          </p:spPr>
        </p:pic>
        <p:sp>
          <p:nvSpPr>
            <p:cNvPr id="128" name="Rectangle 127"/>
            <p:cNvSpPr/>
            <p:nvPr/>
          </p:nvSpPr>
          <p:spPr bwMode="auto">
            <a:xfrm>
              <a:off x="7306177" y="305034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rgbClr val="1A1A1A"/>
                  </a:solidFill>
                </a:rPr>
                <a:t>http://www.youtube.com/c/MicrosoftReactor</a:t>
              </a:r>
              <a:endParaRPr lang="en-US" sz="1400" dirty="0">
                <a:solidFill>
                  <a:srgbClr val="1A1A1A"/>
                </a:solidFill>
                <a:latin typeface="Segoe Pro" charset="0"/>
                <a:ea typeface="Segoe Pro" charset="0"/>
                <a:cs typeface="Segoe Pro" charset="0"/>
              </a:endParaRPr>
            </a:p>
          </p:txBody>
        </p:sp>
      </p:grpSp>
      <p:sp>
        <p:nvSpPr>
          <p:cNvPr id="129" name="mail">
            <a:extLst>
              <a:ext uri="{FF2B5EF4-FFF2-40B4-BE49-F238E27FC236}">
                <a16:creationId xmlns:a16="http://schemas.microsoft.com/office/drawing/2014/main" id="{6D0D99B2-78FB-4F2C-BF13-1D0BF987D28A}"/>
              </a:ext>
            </a:extLst>
          </p:cNvPr>
          <p:cNvSpPr>
            <a:spLocks noChangeAspect="1" noEditPoints="1"/>
          </p:cNvSpPr>
          <p:nvPr/>
        </p:nvSpPr>
        <p:spPr bwMode="auto">
          <a:xfrm>
            <a:off x="448364" y="4407128"/>
            <a:ext cx="342802"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25400" cap="sq">
            <a:solidFill>
              <a:srgbClr val="0088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0" name="Rectangle 129"/>
          <p:cNvSpPr/>
          <p:nvPr/>
        </p:nvSpPr>
        <p:spPr bwMode="auto">
          <a:xfrm>
            <a:off x="6996592" y="2780444"/>
            <a:ext cx="4634576" cy="17357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ts val="1800"/>
              </a:lnSpc>
              <a:spcBef>
                <a:spcPct val="0"/>
              </a:spcBef>
              <a:spcAft>
                <a:spcPct val="0"/>
              </a:spcAft>
            </a:pPr>
            <a:r>
              <a:rPr lang="en-US" sz="1400" dirty="0">
                <a:solidFill>
                  <a:srgbClr val="1A1A1A"/>
                </a:solidFill>
              </a:rPr>
              <a:t>Microsoft Reactor at Epicenter, </a:t>
            </a:r>
          </a:p>
          <a:p>
            <a:pPr defTabSz="932472" fontAlgn="base">
              <a:lnSpc>
                <a:spcPts val="1800"/>
              </a:lnSpc>
              <a:spcBef>
                <a:spcPct val="0"/>
              </a:spcBef>
              <a:spcAft>
                <a:spcPct val="0"/>
              </a:spcAft>
            </a:pPr>
            <a:r>
              <a:rPr lang="en-US" sz="1400" dirty="0">
                <a:solidFill>
                  <a:srgbClr val="1A1A1A"/>
                </a:solidFill>
              </a:rPr>
              <a:t>Master </a:t>
            </a:r>
            <a:r>
              <a:rPr lang="en-US" sz="1400" dirty="0" err="1">
                <a:solidFill>
                  <a:srgbClr val="1A1A1A"/>
                </a:solidFill>
              </a:rPr>
              <a:t>Samuelsgatan</a:t>
            </a:r>
            <a:r>
              <a:rPr lang="en-US" sz="1400" dirty="0">
                <a:solidFill>
                  <a:srgbClr val="1A1A1A"/>
                </a:solidFill>
              </a:rPr>
              <a:t> 36, 5th floor, </a:t>
            </a:r>
          </a:p>
          <a:p>
            <a:pPr defTabSz="932472" fontAlgn="base">
              <a:lnSpc>
                <a:spcPts val="1800"/>
              </a:lnSpc>
              <a:spcBef>
                <a:spcPct val="0"/>
              </a:spcBef>
              <a:spcAft>
                <a:spcPct val="0"/>
              </a:spcAft>
            </a:pPr>
            <a:r>
              <a:rPr lang="en-US" sz="1400" dirty="0">
                <a:solidFill>
                  <a:srgbClr val="1A1A1A"/>
                </a:solidFill>
              </a:rPr>
              <a:t>111 57 Stockholm Sweden</a:t>
            </a:r>
          </a:p>
          <a:p>
            <a:pPr defTabSz="932472" fontAlgn="base">
              <a:lnSpc>
                <a:spcPts val="1800"/>
              </a:lnSpc>
              <a:spcBef>
                <a:spcPct val="0"/>
              </a:spcBef>
              <a:spcAft>
                <a:spcPct val="0"/>
              </a:spcAft>
            </a:pPr>
            <a:endParaRPr lang="en-US" sz="1400" dirty="0">
              <a:solidFill>
                <a:srgbClr val="1A1A1A"/>
              </a:solidFill>
              <a:latin typeface="Segoe Pro" charset="0"/>
              <a:ea typeface="Segoe Pro" charset="0"/>
              <a:cs typeface="Segoe Pro" charset="0"/>
            </a:endParaRPr>
          </a:p>
          <a:p>
            <a:pPr defTabSz="932472" fontAlgn="base">
              <a:lnSpc>
                <a:spcPct val="90000"/>
              </a:lnSpc>
              <a:spcBef>
                <a:spcPct val="0"/>
              </a:spcBef>
              <a:spcAft>
                <a:spcPct val="0"/>
              </a:spcAft>
            </a:pPr>
            <a:r>
              <a:rPr lang="en-US" sz="1400" dirty="0">
                <a:solidFill>
                  <a:schemeClr val="tx1">
                    <a:lumMod val="50000"/>
                  </a:schemeClr>
                </a:solidFill>
              </a:rPr>
              <a:t>Questions? </a:t>
            </a:r>
            <a:r>
              <a:rPr lang="en-US" sz="1400" dirty="0" err="1">
                <a:solidFill>
                  <a:srgbClr val="1A1A1A"/>
                </a:solidFill>
              </a:rPr>
              <a:t>ReactorStockholm@microsoft.com</a:t>
            </a:r>
            <a:endParaRPr lang="en-US" sz="1400" dirty="0">
              <a:solidFill>
                <a:srgbClr val="1A1A1A"/>
              </a:solidFill>
              <a:latin typeface="Segoe Pro" charset="0"/>
              <a:ea typeface="Segoe Pro" charset="0"/>
              <a:cs typeface="Segoe Pro" charset="0"/>
            </a:endParaRPr>
          </a:p>
        </p:txBody>
      </p:sp>
      <p:sp>
        <p:nvSpPr>
          <p:cNvPr id="131" name="POI_ECAF">
            <a:extLst>
              <a:ext uri="{FF2B5EF4-FFF2-40B4-BE49-F238E27FC236}">
                <a16:creationId xmlns:a16="http://schemas.microsoft.com/office/drawing/2014/main" id="{4463A89D-566F-4E08-8C04-3DC710425F8B}"/>
              </a:ext>
            </a:extLst>
          </p:cNvPr>
          <p:cNvSpPr>
            <a:spLocks noChangeAspect="1" noEditPoints="1"/>
          </p:cNvSpPr>
          <p:nvPr/>
        </p:nvSpPr>
        <p:spPr bwMode="auto">
          <a:xfrm>
            <a:off x="7051253" y="1991458"/>
            <a:ext cx="353594" cy="56580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25400" cap="sq">
            <a:solidFill>
              <a:srgbClr val="0088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2" name="Rectangle 131"/>
          <p:cNvSpPr/>
          <p:nvPr/>
        </p:nvSpPr>
        <p:spPr bwMode="auto">
          <a:xfrm>
            <a:off x="960374" y="4370992"/>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err="1">
                <a:solidFill>
                  <a:srgbClr val="1A1A1A"/>
                </a:solidFill>
              </a:rPr>
              <a:t>ReactorStockholm@microsoft.com</a:t>
            </a:r>
            <a:endParaRPr lang="en-US" sz="1400" dirty="0">
              <a:solidFill>
                <a:srgbClr val="1A1A1A"/>
              </a:solidFill>
              <a:latin typeface="Segoe Pro" charset="0"/>
              <a:ea typeface="Segoe Pro" charset="0"/>
              <a:cs typeface="Segoe Pro" charset="0"/>
            </a:endParaRPr>
          </a:p>
        </p:txBody>
      </p:sp>
    </p:spTree>
    <p:extLst>
      <p:ext uri="{BB962C8B-B14F-4D97-AF65-F5344CB8AC3E}">
        <p14:creationId xmlns:p14="http://schemas.microsoft.com/office/powerpoint/2010/main" val="17358947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269240" y="289512"/>
            <a:ext cx="11655840" cy="732464"/>
          </a:xfrm>
        </p:spPr>
        <p:txBody>
          <a:bodyPr/>
          <a:lstStyle/>
          <a:p>
            <a:r>
              <a:rPr lang="en-US" dirty="0"/>
              <a:t>Thank You!</a:t>
            </a: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4">
            <a:duotone>
              <a:schemeClr val="accent1">
                <a:shade val="45000"/>
                <a:satMod val="135000"/>
              </a:schemeClr>
              <a:prstClr val="white"/>
            </a:duotone>
          </a:blip>
          <a:stretch>
            <a:fillRect/>
          </a:stretch>
        </p:blipFill>
        <p:spPr>
          <a:xfrm>
            <a:off x="890674" y="1229462"/>
            <a:ext cx="1858273" cy="1529132"/>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890674" y="3673491"/>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3975330" y="2776184"/>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501090" y="2871982"/>
            <a:ext cx="5649772"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indent="0" defTabSz="896386">
              <a:lnSpc>
                <a:spcPct val="90000"/>
              </a:lnSpc>
              <a:buNone/>
              <a:defRPr/>
            </a:pPr>
            <a:r>
              <a:rPr lang="en-US" sz="1961" kern="0" dirty="0">
                <a:solidFill>
                  <a:srgbClr val="505050"/>
                </a:solidFill>
                <a:latin typeface="Segoe UI"/>
              </a:rPr>
              <a:t>@</a:t>
            </a:r>
            <a:r>
              <a:rPr lang="en-US" sz="1961" kern="0" dirty="0" err="1">
                <a:solidFill>
                  <a:srgbClr val="505050"/>
                </a:solidFill>
                <a:latin typeface="Segoe UI"/>
              </a:rPr>
              <a:t>egrootenboer</a:t>
            </a:r>
            <a:endParaRPr lang="en-US" sz="1961" kern="0" dirty="0">
              <a:solidFill>
                <a:srgbClr val="505050"/>
              </a:solidFill>
              <a:latin typeface="Segoe UI"/>
            </a:endParaRPr>
          </a:p>
          <a:p>
            <a:pPr marL="0" lvl="3" indent="0" defTabSz="896386">
              <a:lnSpc>
                <a:spcPct val="90000"/>
              </a:lnSpc>
              <a:buNone/>
              <a:defRPr/>
            </a:pPr>
            <a:r>
              <a:rPr lang="en-US" sz="1961" kern="0" dirty="0">
                <a:solidFill>
                  <a:srgbClr val="505050"/>
                </a:solidFill>
                <a:latin typeface="Segoe UI"/>
              </a:rPr>
              <a:t>eldert@eldert.net</a:t>
            </a:r>
          </a:p>
          <a:p>
            <a:pPr marL="0" lvl="3" indent="0" defTabSz="896386">
              <a:lnSpc>
                <a:spcPct val="90000"/>
              </a:lnSpc>
              <a:buNone/>
              <a:defRPr/>
            </a:pPr>
            <a:r>
              <a:rPr lang="en-US" sz="1961" kern="0" dirty="0">
                <a:solidFill>
                  <a:srgbClr val="505050"/>
                </a:solidFill>
                <a:latin typeface="Segoe UI"/>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Speaker info</a:t>
            </a:r>
          </a:p>
        </p:txBody>
      </p:sp>
      <p:sp>
        <p:nvSpPr>
          <p:cNvPr id="8" name="Text Placeholder 2">
            <a:extLst>
              <a:ext uri="{FF2B5EF4-FFF2-40B4-BE49-F238E27FC236}">
                <a16:creationId xmlns:a16="http://schemas.microsoft.com/office/drawing/2014/main" id="{119E2D7C-6D60-4EBE-832D-53054BBCE003}"/>
              </a:ext>
            </a:extLst>
          </p:cNvPr>
          <p:cNvSpPr>
            <a:spLocks noGrp="1"/>
          </p:cNvSpPr>
          <p:nvPr>
            <p:ph type="body" sz="quarter" idx="10"/>
          </p:nvPr>
        </p:nvSpPr>
        <p:spPr>
          <a:xfrm>
            <a:off x="2274126" y="2383776"/>
            <a:ext cx="8236031" cy="2357953"/>
          </a:xfrm>
        </p:spPr>
        <p:txBody>
          <a:bodyPr/>
          <a:lstStyle/>
          <a:p>
            <a:pPr marL="0" indent="0">
              <a:spcAft>
                <a:spcPts val="500"/>
              </a:spcAft>
              <a:buNone/>
            </a:pPr>
            <a:r>
              <a:rPr lang="en-US" sz="2600" dirty="0">
                <a:solidFill>
                  <a:srgbClr val="00BCF3"/>
                </a:solidFill>
              </a:rPr>
              <a:t>Eldert Grootenboer </a:t>
            </a:r>
          </a:p>
          <a:p>
            <a:pPr>
              <a:lnSpc>
                <a:spcPts val="1800"/>
              </a:lnSpc>
              <a:spcAft>
                <a:spcPts val="500"/>
              </a:spcAft>
            </a:pPr>
            <a:r>
              <a:rPr lang="en-US" sz="1400" i="1" dirty="0">
                <a:solidFill>
                  <a:schemeClr val="tx1"/>
                </a:solidFill>
                <a:latin typeface="Segoe Pro SemiLight" charset="0"/>
                <a:ea typeface="Segoe Pro SemiLight" charset="0"/>
                <a:cs typeface="Segoe Pro SemiLight" charset="0"/>
              </a:rPr>
              <a:t>Azure MVP and Technology Lead</a:t>
            </a:r>
            <a:endParaRPr lang="en-US" sz="1400" i="1" dirty="0">
              <a:solidFill>
                <a:schemeClr val="bg2">
                  <a:lumMod val="10000"/>
                </a:schemeClr>
              </a:solidFill>
              <a:latin typeface="Segoe Pro SemiLight" charset="0"/>
              <a:ea typeface="Segoe Pro SemiLight" charset="0"/>
              <a:cs typeface="Segoe Pro SemiLight" charset="0"/>
            </a:endParaRPr>
          </a:p>
          <a:p>
            <a:pPr>
              <a:lnSpc>
                <a:spcPts val="1800"/>
              </a:lnSpc>
            </a:pPr>
            <a:r>
              <a:rPr lang="en-GB" sz="1400" dirty="0">
                <a:solidFill>
                  <a:schemeClr val="tx1"/>
                </a:solidFill>
              </a:rPr>
              <a:t>Eldert can be described as an Azure MVP, Technology Lead, Cloud Solution Architect, blogger, public speaker and technical author. He can regularly be seen on conferences and user groups, speaking on Cloud related topics, with a strong focus on Azure. His experience with the Cloud comes from his daily work with these technologies in many innovative projects with various clients, as well as his drive to further dive into the latest developments in his spare time. Eldert enjoys sharing his knowledge with the community, and believes this is the best way to each other obtain more and better opportunities.</a:t>
            </a:r>
            <a:endParaRPr lang="en-US" sz="1400" dirty="0">
              <a:solidFill>
                <a:schemeClr val="tx1"/>
              </a:solidFill>
            </a:endParaRPr>
          </a:p>
        </p:txBody>
      </p:sp>
      <p:pic>
        <p:nvPicPr>
          <p:cNvPr id="4" name="Picture 3" descr="A person wearing glasses&#10;&#10;Description automatically generated with medium confidence">
            <a:extLst>
              <a:ext uri="{FF2B5EF4-FFF2-40B4-BE49-F238E27FC236}">
                <a16:creationId xmlns:a16="http://schemas.microsoft.com/office/drawing/2014/main" id="{DEB4C1FA-58B1-4038-8AC3-3CBE10CF7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 y="2239380"/>
            <a:ext cx="1971303" cy="1971303"/>
          </a:xfrm>
          <a:prstGeom prst="flowChartConnector">
            <a:avLst/>
          </a:prstGeom>
        </p:spPr>
      </p:pic>
    </p:spTree>
    <p:extLst>
      <p:ext uri="{BB962C8B-B14F-4D97-AF65-F5344CB8AC3E}">
        <p14:creationId xmlns:p14="http://schemas.microsoft.com/office/powerpoint/2010/main" val="14526872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6116A-080F-4989-AE2C-ADF7AF667360}"/>
              </a:ext>
            </a:extLst>
          </p:cNvPr>
          <p:cNvSpPr>
            <a:spLocks noGrp="1"/>
          </p:cNvSpPr>
          <p:nvPr>
            <p:ph type="title"/>
          </p:nvPr>
        </p:nvSpPr>
        <p:spPr/>
        <p:txBody>
          <a:bodyPr/>
          <a:lstStyle/>
          <a:p>
            <a:r>
              <a:rPr lang="en-GB" dirty="0"/>
              <a:t>About the series </a:t>
            </a:r>
          </a:p>
        </p:txBody>
      </p:sp>
      <p:sp>
        <p:nvSpPr>
          <p:cNvPr id="3" name="Text Placeholder 2">
            <a:extLst>
              <a:ext uri="{FF2B5EF4-FFF2-40B4-BE49-F238E27FC236}">
                <a16:creationId xmlns:a16="http://schemas.microsoft.com/office/drawing/2014/main" id="{7CBCEA76-0E06-4ADF-AA1C-B1597122288E}"/>
              </a:ext>
            </a:extLst>
          </p:cNvPr>
          <p:cNvSpPr>
            <a:spLocks noGrp="1"/>
          </p:cNvSpPr>
          <p:nvPr>
            <p:ph type="body" sz="quarter" idx="10"/>
          </p:nvPr>
        </p:nvSpPr>
        <p:spPr>
          <a:xfrm>
            <a:off x="267683" y="1084506"/>
            <a:ext cx="11655078" cy="544765"/>
          </a:xfrm>
        </p:spPr>
        <p:txBody>
          <a:bodyPr/>
          <a:lstStyle/>
          <a:p>
            <a:r>
              <a:rPr lang="en-GB" b="0" i="0" dirty="0">
                <a:solidFill>
                  <a:srgbClr val="000000"/>
                </a:solidFill>
                <a:effectLst/>
                <a:latin typeface="Times New Roman" panose="02020603050405020304" pitchFamily="18" charset="0"/>
              </a:rPr>
              <a:t> </a:t>
            </a:r>
            <a:endParaRPr lang="en-GB" dirty="0"/>
          </a:p>
        </p:txBody>
      </p:sp>
      <p:sp>
        <p:nvSpPr>
          <p:cNvPr id="8" name="Rectangle 7">
            <a:extLst>
              <a:ext uri="{FF2B5EF4-FFF2-40B4-BE49-F238E27FC236}">
                <a16:creationId xmlns:a16="http://schemas.microsoft.com/office/drawing/2014/main" id="{3DB92500-19DC-47D6-8737-18E2B142B294}"/>
              </a:ext>
            </a:extLst>
          </p:cNvPr>
          <p:cNvSpPr/>
          <p:nvPr/>
        </p:nvSpPr>
        <p:spPr bwMode="auto">
          <a:xfrm>
            <a:off x="267683" y="1349828"/>
            <a:ext cx="2442860" cy="48713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cs typeface="Segoe UI" pitchFamily="34" charset="0"/>
              </a:rPr>
              <a:t>7/4</a:t>
            </a: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cs typeface="Segoe UI" pitchFamily="34" charset="0"/>
            </a:endParaRP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cs typeface="Segoe UI" pitchFamily="34" charset="0"/>
            </a:endParaRPr>
          </a:p>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cs typeface="Segoe UI" pitchFamily="34" charset="0"/>
              </a:rPr>
              <a:t>An Introduction to Azure Serverless</a:t>
            </a:r>
          </a:p>
        </p:txBody>
      </p:sp>
      <p:sp>
        <p:nvSpPr>
          <p:cNvPr id="16" name="Rectangle 15">
            <a:extLst>
              <a:ext uri="{FF2B5EF4-FFF2-40B4-BE49-F238E27FC236}">
                <a16:creationId xmlns:a16="http://schemas.microsoft.com/office/drawing/2014/main" id="{21E214DC-39AE-4C82-AAEF-DB7BEE6AD615}"/>
              </a:ext>
            </a:extLst>
          </p:cNvPr>
          <p:cNvSpPr/>
          <p:nvPr/>
        </p:nvSpPr>
        <p:spPr bwMode="auto">
          <a:xfrm>
            <a:off x="2933077" y="1356887"/>
            <a:ext cx="2442860" cy="48713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cs typeface="Segoe UI" pitchFamily="34" charset="0"/>
              </a:rPr>
              <a:t>14/4</a:t>
            </a: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cs typeface="Segoe UI" pitchFamily="34" charset="0"/>
            </a:endParaRP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cs typeface="Segoe UI" pitchFamily="34" charset="0"/>
            </a:endParaRPr>
          </a:p>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cs typeface="Segoe UI" pitchFamily="34" charset="0"/>
              </a:rPr>
              <a:t>Azure's Integration Platform: Building Serverless Applications</a:t>
            </a:r>
          </a:p>
        </p:txBody>
      </p:sp>
      <p:sp>
        <p:nvSpPr>
          <p:cNvPr id="18" name="Rectangle 17">
            <a:extLst>
              <a:ext uri="{FF2B5EF4-FFF2-40B4-BE49-F238E27FC236}">
                <a16:creationId xmlns:a16="http://schemas.microsoft.com/office/drawing/2014/main" id="{C39CA654-13A2-490C-BC7A-1668F8A462E8}"/>
              </a:ext>
            </a:extLst>
          </p:cNvPr>
          <p:cNvSpPr/>
          <p:nvPr/>
        </p:nvSpPr>
        <p:spPr bwMode="auto">
          <a:xfrm>
            <a:off x="5598472" y="1356887"/>
            <a:ext cx="2442860" cy="487135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cs typeface="Segoe UI" pitchFamily="34" charset="0"/>
              </a:rPr>
              <a:t>21/4</a:t>
            </a: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cs typeface="Segoe UI" pitchFamily="34" charset="0"/>
            </a:endParaRP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cs typeface="Segoe UI" pitchFamily="34" charset="0"/>
            </a:endParaRPr>
          </a:p>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cs typeface="Segoe UI" pitchFamily="34" charset="0"/>
              </a:rPr>
              <a:t>Azure’s Data Platform: Building Serverless Applications</a:t>
            </a:r>
          </a:p>
        </p:txBody>
      </p:sp>
      <p:sp>
        <p:nvSpPr>
          <p:cNvPr id="20" name="Rectangle 19">
            <a:extLst>
              <a:ext uri="{FF2B5EF4-FFF2-40B4-BE49-F238E27FC236}">
                <a16:creationId xmlns:a16="http://schemas.microsoft.com/office/drawing/2014/main" id="{D9838848-ACC7-4708-86E5-622307119033}"/>
              </a:ext>
            </a:extLst>
          </p:cNvPr>
          <p:cNvSpPr/>
          <p:nvPr/>
        </p:nvSpPr>
        <p:spPr bwMode="auto">
          <a:xfrm>
            <a:off x="8267704" y="1356887"/>
            <a:ext cx="2400296" cy="48713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28/4</a:t>
            </a: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Building Stateful Serverless Applications Using Azure Durable Entities</a:t>
            </a:r>
          </a:p>
        </p:txBody>
      </p:sp>
    </p:spTree>
    <p:extLst>
      <p:ext uri="{BB962C8B-B14F-4D97-AF65-F5344CB8AC3E}">
        <p14:creationId xmlns:p14="http://schemas.microsoft.com/office/powerpoint/2010/main" val="39226785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1B1EB-08D0-492D-BD65-8CF6F379BE2B}"/>
              </a:ext>
            </a:extLst>
          </p:cNvPr>
          <p:cNvSpPr>
            <a:spLocks noGrp="1"/>
          </p:cNvSpPr>
          <p:nvPr>
            <p:ph type="title"/>
          </p:nvPr>
        </p:nvSpPr>
        <p:spPr/>
        <p:txBody>
          <a:bodyPr/>
          <a:lstStyle/>
          <a:p>
            <a:r>
              <a:rPr lang="en-US" dirty="0"/>
              <a:t>Azure’s Data Platform: Building Serverless Applications</a:t>
            </a:r>
            <a:endParaRPr lang="nl-NL" dirty="0"/>
          </a:p>
        </p:txBody>
      </p:sp>
    </p:spTree>
    <p:extLst>
      <p:ext uri="{BB962C8B-B14F-4D97-AF65-F5344CB8AC3E}">
        <p14:creationId xmlns:p14="http://schemas.microsoft.com/office/powerpoint/2010/main" val="4134529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CF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pic>
        <p:nvPicPr>
          <p:cNvPr id="1026" name="Picture 2" descr="Motion10 - Corporatiegids">
            <a:extLst>
              <a:ext uri="{FF2B5EF4-FFF2-40B4-BE49-F238E27FC236}">
                <a16:creationId xmlns:a16="http://schemas.microsoft.com/office/drawing/2014/main" id="{59E78572-FF3A-452E-BE37-E87273EB9B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3225" y="1599416"/>
            <a:ext cx="3781425" cy="75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392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9" presetClass="emph" presetSubtype="0" nodeType="withEffect">
                                  <p:stCondLst>
                                    <p:cond delay="0"/>
                                  </p:stCondLst>
                                  <p:childTnLst>
                                    <p:set>
                                      <p:cBhvr>
                                        <p:cTn id="14" dur="indefinite"/>
                                        <p:tgtEl>
                                          <p:spTgt spid="1026"/>
                                        </p:tgtEl>
                                        <p:attrNameLst>
                                          <p:attrName>style.opacity</p:attrName>
                                        </p:attrNameLst>
                                      </p:cBhvr>
                                      <p:to>
                                        <p:strVal val="0.25"/>
                                      </p:to>
                                    </p:set>
                                    <p:animEffect filter="image" prLst="opacity: 0.25">
                                      <p:cBhvr rctx="IE">
                                        <p:cTn id="15" dur="indefinite"/>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9" presetClass="emph" presetSubtype="0" nodeType="withEffect">
                                  <p:stCondLst>
                                    <p:cond delay="0"/>
                                  </p:stCondLst>
                                  <p:childTnLst>
                                    <p:set>
                                      <p:cBhvr>
                                        <p:cTn id="22" dur="indefinite"/>
                                        <p:tgtEl>
                                          <p:spTgt spid="19"/>
                                        </p:tgtEl>
                                        <p:attrNameLst>
                                          <p:attrName>style.opacity</p:attrName>
                                        </p:attrNameLst>
                                      </p:cBhvr>
                                      <p:to>
                                        <p:strVal val="0.25"/>
                                      </p:to>
                                    </p:set>
                                    <p:animEffect filter="image" prLst="opacity: 0.25">
                                      <p:cBhvr rctx="IE">
                                        <p:cTn id="23"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A8B740-A299-4EE7-A23D-3A72723B0B5F}"/>
              </a:ext>
            </a:extLst>
          </p:cNvPr>
          <p:cNvSpPr>
            <a:spLocks noGrp="1"/>
          </p:cNvSpPr>
          <p:nvPr>
            <p:ph type="title"/>
          </p:nvPr>
        </p:nvSpPr>
        <p:spPr/>
        <p:txBody>
          <a:bodyPr/>
          <a:lstStyle/>
          <a:p>
            <a:r>
              <a:rPr lang="en-US" dirty="0"/>
              <a:t>Azure Data Platform</a:t>
            </a:r>
            <a:endParaRPr lang="nl-NL" dirty="0"/>
          </a:p>
        </p:txBody>
      </p:sp>
    </p:spTree>
    <p:extLst>
      <p:ext uri="{BB962C8B-B14F-4D97-AF65-F5344CB8AC3E}">
        <p14:creationId xmlns:p14="http://schemas.microsoft.com/office/powerpoint/2010/main" val="41285743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750784" y="4883706"/>
            <a:ext cx="7171399" cy="1258329"/>
            <a:chOff x="4846047" y="4981137"/>
            <a:chExt cx="7315200" cy="1283561"/>
          </a:xfrm>
        </p:grpSpPr>
        <p:sp>
          <p:nvSpPr>
            <p:cNvPr id="113" name="Rectangle 112"/>
            <p:cNvSpPr/>
            <p:nvPr/>
          </p:nvSpPr>
          <p:spPr bwMode="auto">
            <a:xfrm>
              <a:off x="9283173" y="4981137"/>
              <a:ext cx="1399032" cy="1280160"/>
            </a:xfrm>
            <a:prstGeom prst="rect">
              <a:avLst/>
            </a:prstGeom>
            <a:solidFill>
              <a:schemeClr val="accent1">
                <a:lumMod val="75000"/>
              </a:schemeClr>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pPr>
              <a:r>
                <a:rPr lang="en-US" sz="1372" kern="0" dirty="0">
                  <a:solidFill>
                    <a:srgbClr val="FFFFFF"/>
                  </a:solidFill>
                  <a:latin typeface="Segoe UI"/>
                  <a:cs typeface="+mn-cs"/>
                </a:rPr>
                <a:t>Streaming</a:t>
              </a:r>
            </a:p>
          </p:txBody>
        </p:sp>
        <p:grpSp>
          <p:nvGrpSpPr>
            <p:cNvPr id="114" name="Group 113"/>
            <p:cNvGrpSpPr/>
            <p:nvPr/>
          </p:nvGrpSpPr>
          <p:grpSpPr>
            <a:xfrm>
              <a:off x="9361398" y="5066961"/>
              <a:ext cx="519870" cy="434840"/>
              <a:chOff x="8631671" y="5371382"/>
              <a:chExt cx="367488" cy="351441"/>
            </a:xfrm>
            <a:solidFill>
              <a:srgbClr val="FFFFFF"/>
            </a:solidFill>
          </p:grpSpPr>
          <p:sp>
            <p:nvSpPr>
              <p:cNvPr id="144" name="Freeform 143"/>
              <p:cNvSpPr>
                <a:spLocks/>
              </p:cNvSpPr>
              <p:nvPr/>
            </p:nvSpPr>
            <p:spPr bwMode="auto">
              <a:xfrm>
                <a:off x="8641097" y="5371382"/>
                <a:ext cx="46634" cy="107259"/>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45" name="Freeform 144"/>
              <p:cNvSpPr>
                <a:spLocks noEditPoints="1"/>
              </p:cNvSpPr>
              <p:nvPr/>
            </p:nvSpPr>
            <p:spPr bwMode="auto">
              <a:xfrm>
                <a:off x="8706981" y="5371382"/>
                <a:ext cx="74616" cy="107259"/>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46" name="Freeform 145"/>
              <p:cNvSpPr>
                <a:spLocks/>
              </p:cNvSpPr>
              <p:nvPr/>
            </p:nvSpPr>
            <p:spPr bwMode="auto">
              <a:xfrm>
                <a:off x="8787239" y="5371382"/>
                <a:ext cx="45701" cy="107259"/>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47" name="Freeform 146"/>
              <p:cNvSpPr>
                <a:spLocks noEditPoints="1"/>
              </p:cNvSpPr>
              <p:nvPr/>
            </p:nvSpPr>
            <p:spPr bwMode="auto">
              <a:xfrm>
                <a:off x="8631671" y="5493007"/>
                <a:ext cx="74616" cy="108192"/>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48" name="Freeform 147"/>
              <p:cNvSpPr>
                <a:spLocks/>
              </p:cNvSpPr>
              <p:nvPr/>
            </p:nvSpPr>
            <p:spPr bwMode="auto">
              <a:xfrm>
                <a:off x="8716407" y="5493179"/>
                <a:ext cx="46634" cy="106326"/>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49" name="Freeform 148"/>
              <p:cNvSpPr>
                <a:spLocks noEditPoints="1"/>
              </p:cNvSpPr>
              <p:nvPr/>
            </p:nvSpPr>
            <p:spPr bwMode="auto">
              <a:xfrm>
                <a:off x="8776966" y="5493007"/>
                <a:ext cx="74616" cy="108192"/>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50" name="Freeform 149"/>
              <p:cNvSpPr>
                <a:spLocks noEditPoints="1"/>
              </p:cNvSpPr>
              <p:nvPr/>
            </p:nvSpPr>
            <p:spPr bwMode="auto">
              <a:xfrm>
                <a:off x="8631671" y="5615564"/>
                <a:ext cx="74616" cy="107259"/>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51" name="Freeform 150"/>
              <p:cNvSpPr>
                <a:spLocks noEditPoints="1"/>
              </p:cNvSpPr>
              <p:nvPr/>
            </p:nvSpPr>
            <p:spPr bwMode="auto">
              <a:xfrm>
                <a:off x="8706981" y="5615564"/>
                <a:ext cx="74616" cy="107259"/>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52" name="Freeform 151"/>
              <p:cNvSpPr>
                <a:spLocks/>
              </p:cNvSpPr>
              <p:nvPr/>
            </p:nvSpPr>
            <p:spPr bwMode="auto">
              <a:xfrm>
                <a:off x="8787239" y="5615737"/>
                <a:ext cx="45701" cy="105393"/>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53" name="Freeform 152"/>
              <p:cNvSpPr>
                <a:spLocks/>
              </p:cNvSpPr>
              <p:nvPr/>
            </p:nvSpPr>
            <p:spPr bwMode="auto">
              <a:xfrm>
                <a:off x="8933969" y="5371382"/>
                <a:ext cx="46634" cy="107259"/>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54" name="Freeform 153"/>
              <p:cNvSpPr>
                <a:spLocks noEditPoints="1"/>
              </p:cNvSpPr>
              <p:nvPr/>
            </p:nvSpPr>
            <p:spPr bwMode="auto">
              <a:xfrm>
                <a:off x="8924543" y="5493007"/>
                <a:ext cx="74616" cy="108192"/>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55" name="Freeform 154"/>
              <p:cNvSpPr>
                <a:spLocks noEditPoints="1"/>
              </p:cNvSpPr>
              <p:nvPr/>
            </p:nvSpPr>
            <p:spPr bwMode="auto">
              <a:xfrm>
                <a:off x="8924543" y="5615564"/>
                <a:ext cx="74616" cy="107259"/>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56" name="Freeform 155"/>
              <p:cNvSpPr>
                <a:spLocks noEditPoints="1"/>
              </p:cNvSpPr>
              <p:nvPr/>
            </p:nvSpPr>
            <p:spPr bwMode="auto">
              <a:xfrm>
                <a:off x="8849233" y="5371382"/>
                <a:ext cx="74616" cy="107259"/>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57" name="Freeform 156"/>
              <p:cNvSpPr>
                <a:spLocks/>
              </p:cNvSpPr>
              <p:nvPr/>
            </p:nvSpPr>
            <p:spPr bwMode="auto">
              <a:xfrm>
                <a:off x="8858659" y="5493179"/>
                <a:ext cx="46634" cy="106326"/>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58" name="Freeform 157"/>
              <p:cNvSpPr>
                <a:spLocks noEditPoints="1"/>
              </p:cNvSpPr>
              <p:nvPr/>
            </p:nvSpPr>
            <p:spPr bwMode="auto">
              <a:xfrm>
                <a:off x="8849233" y="5615564"/>
                <a:ext cx="74616" cy="107259"/>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grpSp>
        <p:sp>
          <p:nvSpPr>
            <p:cNvPr id="116" name="Rectangle 115"/>
            <p:cNvSpPr/>
            <p:nvPr/>
          </p:nvSpPr>
          <p:spPr bwMode="auto">
            <a:xfrm>
              <a:off x="4846047" y="4984538"/>
              <a:ext cx="1399032" cy="1280160"/>
            </a:xfrm>
            <a:prstGeom prst="rect">
              <a:avLst/>
            </a:prstGeom>
            <a:solidFill>
              <a:schemeClr val="accent1">
                <a:lumMod val="75000"/>
              </a:schemeClr>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pPr>
              <a:r>
                <a:rPr lang="en-US" sz="1372" kern="0" dirty="0">
                  <a:solidFill>
                    <a:srgbClr val="FFFFFF"/>
                  </a:solidFill>
                  <a:latin typeface="Segoe UI"/>
                  <a:cs typeface="+mn-cs"/>
                </a:rPr>
                <a:t>Relational</a:t>
              </a:r>
            </a:p>
          </p:txBody>
        </p:sp>
        <p:sp>
          <p:nvSpPr>
            <p:cNvPr id="117" name="Flowchart: Magnetic Disk 86"/>
            <p:cNvSpPr/>
            <p:nvPr/>
          </p:nvSpPr>
          <p:spPr bwMode="auto">
            <a:xfrm flipH="1">
              <a:off x="4944514" y="5067819"/>
              <a:ext cx="306334" cy="36811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175690" tIns="140552" rIns="175690" bIns="140552" numCol="1" spcCol="0" rtlCol="0" fromWordArt="0" anchor="t" anchorCtr="0" forceAA="0" compatLnSpc="1">
              <a:prstTxWarp prst="textNoShape">
                <a:avLst/>
              </a:prstTxWarp>
              <a:noAutofit/>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lgn="ctr" defTabSz="895739" fontAlgn="auto">
                <a:spcBef>
                  <a:spcPts val="0"/>
                </a:spcBef>
                <a:spcAft>
                  <a:spcPts val="0"/>
                </a:spcAft>
                <a:defRPr/>
              </a:pPr>
              <a:endParaRPr lang="en-US" sz="1152" kern="0" dirty="0">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10762215" y="4984538"/>
              <a:ext cx="1399032" cy="1280160"/>
            </a:xfrm>
            <a:prstGeom prst="rect">
              <a:avLst/>
            </a:prstGeom>
            <a:solidFill>
              <a:schemeClr val="accent1">
                <a:lumMod val="75000"/>
              </a:schemeClr>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pPr>
              <a:r>
                <a:rPr lang="en-US" sz="1372" kern="0" dirty="0">
                  <a:solidFill>
                    <a:srgbClr val="FFFFFF"/>
                  </a:solidFill>
                  <a:latin typeface="Segoe UI"/>
                  <a:cs typeface="+mn-cs"/>
                </a:rPr>
                <a:t>Internal &amp; external</a:t>
              </a:r>
            </a:p>
          </p:txBody>
        </p:sp>
        <p:sp>
          <p:nvSpPr>
            <p:cNvPr id="119" name="TextBox 161"/>
            <p:cNvSpPr txBox="1"/>
            <p:nvPr/>
          </p:nvSpPr>
          <p:spPr>
            <a:xfrm>
              <a:off x="10827096" y="5008141"/>
              <a:ext cx="362279" cy="553998"/>
            </a:xfrm>
            <a:prstGeom prst="rect">
              <a:avLst/>
            </a:prstGeom>
          </p:spPr>
          <p:txBody>
            <a:bodyPr wrap="none" lIns="0" tIns="0" rIns="0" bIns="0">
              <a:spAutoFit/>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r>
                <a:rPr lang="en-US" sz="3529" dirty="0">
                  <a:solidFill>
                    <a:srgbClr val="FFFFFF"/>
                  </a:solidFill>
                  <a:sym typeface="Wingdings" panose="05000000000000000000" pitchFamily="2" charset="2"/>
                </a:rPr>
                <a:t></a:t>
              </a:r>
              <a:endParaRPr lang="en-US" sz="3529" dirty="0">
                <a:solidFill>
                  <a:srgbClr val="FFFFFF"/>
                </a:solidFill>
              </a:endParaRPr>
            </a:p>
          </p:txBody>
        </p:sp>
        <p:sp>
          <p:nvSpPr>
            <p:cNvPr id="120" name="Rectangle 119"/>
            <p:cNvSpPr/>
            <p:nvPr/>
          </p:nvSpPr>
          <p:spPr bwMode="auto">
            <a:xfrm>
              <a:off x="6325089" y="4984538"/>
              <a:ext cx="1399032" cy="1280160"/>
            </a:xfrm>
            <a:prstGeom prst="rect">
              <a:avLst/>
            </a:prstGeom>
            <a:solidFill>
              <a:schemeClr val="accent1">
                <a:lumMod val="75000"/>
              </a:schemeClr>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pPr>
              <a:r>
                <a:rPr lang="en-US" sz="1372" kern="0" dirty="0">
                  <a:solidFill>
                    <a:srgbClr val="FFFFFF"/>
                  </a:solidFill>
                  <a:latin typeface="Segoe UI"/>
                  <a:cs typeface="+mn-cs"/>
                </a:rPr>
                <a:t>Non-relational</a:t>
              </a:r>
            </a:p>
          </p:txBody>
        </p:sp>
        <p:pic>
          <p:nvPicPr>
            <p:cNvPr id="121" name="Picture 120"/>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34379" y="5012043"/>
              <a:ext cx="673112" cy="514012"/>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p:cNvSpPr/>
            <p:nvPr/>
          </p:nvSpPr>
          <p:spPr bwMode="auto">
            <a:xfrm>
              <a:off x="7804131" y="4981137"/>
              <a:ext cx="1399032" cy="1280160"/>
            </a:xfrm>
            <a:prstGeom prst="rect">
              <a:avLst/>
            </a:prstGeom>
            <a:solidFill>
              <a:schemeClr val="accent1">
                <a:lumMod val="75000"/>
              </a:schemeClr>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pPr>
              <a:r>
                <a:rPr lang="en-US" sz="1372" kern="0" dirty="0">
                  <a:solidFill>
                    <a:srgbClr val="FFFFFF"/>
                  </a:solidFill>
                  <a:latin typeface="Segoe UI"/>
                  <a:cs typeface="+mn-cs"/>
                </a:rPr>
                <a:t>NoSQL</a:t>
              </a:r>
            </a:p>
          </p:txBody>
        </p:sp>
        <p:sp>
          <p:nvSpPr>
            <p:cNvPr id="123" name="Rectangle 122"/>
            <p:cNvSpPr/>
            <p:nvPr/>
          </p:nvSpPr>
          <p:spPr>
            <a:xfrm>
              <a:off x="7914307" y="4981137"/>
              <a:ext cx="365485" cy="430887"/>
            </a:xfrm>
            <a:prstGeom prst="rect">
              <a:avLst/>
            </a:prstGeom>
          </p:spPr>
          <p:txBody>
            <a:bodyPr wrap="none" lIns="0" tIns="0" rIns="0" bIns="0">
              <a:spAutoFit/>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lgn="ctr" defTabSz="913741" fontAlgn="auto">
                <a:spcBef>
                  <a:spcPts val="0"/>
                </a:spcBef>
                <a:spcAft>
                  <a:spcPts val="0"/>
                </a:spcAft>
                <a:defRPr/>
              </a:pPr>
              <a:r>
                <a:rPr lang="en-US" sz="2745" b="1" kern="0" dirty="0">
                  <a:ln>
                    <a:solidFill>
                      <a:prstClr val="white">
                        <a:alpha val="0"/>
                      </a:prstClr>
                    </a:solidFill>
                  </a:ln>
                  <a:solidFill>
                    <a:srgbClr val="FFFFFF"/>
                  </a:solidFill>
                  <a:ea typeface="Segoe UI" panose="020B0502040204020203" pitchFamily="34" charset="0"/>
                  <a:cs typeface="Segoe UI" panose="020B0502040204020203" pitchFamily="34" charset="0"/>
                </a:rPr>
                <a:t>{ }</a:t>
              </a:r>
            </a:p>
          </p:txBody>
        </p:sp>
      </p:grpSp>
      <p:sp>
        <p:nvSpPr>
          <p:cNvPr id="100" name="Freeform 99"/>
          <p:cNvSpPr/>
          <p:nvPr/>
        </p:nvSpPr>
        <p:spPr bwMode="auto">
          <a:xfrm>
            <a:off x="2400143" y="292802"/>
            <a:ext cx="2353115" cy="5845898"/>
          </a:xfrm>
          <a:custGeom>
            <a:avLst/>
            <a:gdLst>
              <a:gd name="connsiteX0" fmla="*/ 2400300 w 2400300"/>
              <a:gd name="connsiteY0" fmla="*/ 0 h 5934075"/>
              <a:gd name="connsiteX1" fmla="*/ 0 w 2400300"/>
              <a:gd name="connsiteY1" fmla="*/ 28575 h 5934075"/>
              <a:gd name="connsiteX2" fmla="*/ 0 w 2400300"/>
              <a:gd name="connsiteY2" fmla="*/ 3448050 h 5934075"/>
              <a:gd name="connsiteX3" fmla="*/ 2400300 w 2400300"/>
              <a:gd name="connsiteY3" fmla="*/ 5934075 h 5934075"/>
              <a:gd name="connsiteX4" fmla="*/ 2400300 w 2400300"/>
              <a:gd name="connsiteY4" fmla="*/ 0 h 5934075"/>
              <a:gd name="connsiteX0" fmla="*/ 2400300 w 2400300"/>
              <a:gd name="connsiteY0" fmla="*/ 0 h 5934075"/>
              <a:gd name="connsiteX1" fmla="*/ 0 w 2400300"/>
              <a:gd name="connsiteY1" fmla="*/ 786864 h 5934075"/>
              <a:gd name="connsiteX2" fmla="*/ 0 w 2400300"/>
              <a:gd name="connsiteY2" fmla="*/ 3448050 h 5934075"/>
              <a:gd name="connsiteX3" fmla="*/ 2400300 w 2400300"/>
              <a:gd name="connsiteY3" fmla="*/ 5934075 h 5934075"/>
              <a:gd name="connsiteX4" fmla="*/ 2400300 w 2400300"/>
              <a:gd name="connsiteY4" fmla="*/ 0 h 5934075"/>
              <a:gd name="connsiteX0" fmla="*/ 2400300 w 2400300"/>
              <a:gd name="connsiteY0" fmla="*/ 0 h 5934075"/>
              <a:gd name="connsiteX1" fmla="*/ 0 w 2400300"/>
              <a:gd name="connsiteY1" fmla="*/ 521463 h 5934075"/>
              <a:gd name="connsiteX2" fmla="*/ 0 w 2400300"/>
              <a:gd name="connsiteY2" fmla="*/ 3448050 h 5934075"/>
              <a:gd name="connsiteX3" fmla="*/ 2400300 w 2400300"/>
              <a:gd name="connsiteY3" fmla="*/ 5934075 h 5934075"/>
              <a:gd name="connsiteX4" fmla="*/ 2400300 w 2400300"/>
              <a:gd name="connsiteY4" fmla="*/ 0 h 5934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0" h="5934075">
                <a:moveTo>
                  <a:pt x="2400300" y="0"/>
                </a:moveTo>
                <a:lnTo>
                  <a:pt x="0" y="521463"/>
                </a:lnTo>
                <a:lnTo>
                  <a:pt x="0" y="3448050"/>
                </a:lnTo>
                <a:lnTo>
                  <a:pt x="2400300" y="5934075"/>
                </a:lnTo>
                <a:lnTo>
                  <a:pt x="24003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algn="l" defTabSz="931863" rtl="0" fontAlgn="base">
              <a:spcBef>
                <a:spcPct val="0"/>
              </a:spcBef>
              <a:spcAft>
                <a:spcPct val="0"/>
              </a:spcAft>
              <a:defRPr sz="2400" kern="1200">
                <a:solidFill>
                  <a:schemeClr val="lt1"/>
                </a:solidFill>
                <a:latin typeface="+mn-lt"/>
                <a:ea typeface="+mn-ea"/>
                <a:cs typeface="+mn-cs"/>
              </a:defRPr>
            </a:lvl1pPr>
            <a:lvl2pPr marL="465138" indent="-7938" algn="l" defTabSz="931863" rtl="0" fontAlgn="base">
              <a:spcBef>
                <a:spcPct val="0"/>
              </a:spcBef>
              <a:spcAft>
                <a:spcPct val="0"/>
              </a:spcAft>
              <a:defRPr sz="2400" kern="1200">
                <a:solidFill>
                  <a:schemeClr val="lt1"/>
                </a:solidFill>
                <a:latin typeface="+mn-lt"/>
                <a:ea typeface="+mn-ea"/>
                <a:cs typeface="+mn-cs"/>
              </a:defRPr>
            </a:lvl2pPr>
            <a:lvl3pPr marL="931863" indent="-17463" algn="l" defTabSz="931863" rtl="0" fontAlgn="base">
              <a:spcBef>
                <a:spcPct val="0"/>
              </a:spcBef>
              <a:spcAft>
                <a:spcPct val="0"/>
              </a:spcAft>
              <a:defRPr sz="2400" kern="1200">
                <a:solidFill>
                  <a:schemeClr val="lt1"/>
                </a:solidFill>
                <a:latin typeface="+mn-lt"/>
                <a:ea typeface="+mn-ea"/>
                <a:cs typeface="+mn-cs"/>
              </a:defRPr>
            </a:lvl3pPr>
            <a:lvl4pPr marL="1398588" indent="-26988" algn="l" defTabSz="931863" rtl="0" fontAlgn="base">
              <a:spcBef>
                <a:spcPct val="0"/>
              </a:spcBef>
              <a:spcAft>
                <a:spcPct val="0"/>
              </a:spcAft>
              <a:defRPr sz="2400" kern="1200">
                <a:solidFill>
                  <a:schemeClr val="lt1"/>
                </a:solidFill>
                <a:latin typeface="+mn-lt"/>
                <a:ea typeface="+mn-ea"/>
                <a:cs typeface="+mn-cs"/>
              </a:defRPr>
            </a:lvl4pPr>
            <a:lvl5pPr marL="1865313" indent="-36513" algn="l" defTabSz="931863" rtl="0" fontAlgn="base">
              <a:spcBef>
                <a:spcPct val="0"/>
              </a:spcBef>
              <a:spcAft>
                <a:spcPct val="0"/>
              </a:spcAft>
              <a:defRPr sz="2400" kern="1200">
                <a:solidFill>
                  <a:schemeClr val="lt1"/>
                </a:solidFill>
                <a:latin typeface="+mn-lt"/>
                <a:ea typeface="+mn-ea"/>
                <a:cs typeface="+mn-cs"/>
              </a:defRPr>
            </a:lvl5pPr>
            <a:lvl6pPr marL="2286000" algn="l" defTabSz="457200" rtl="0" eaLnBrk="1" latinLnBrk="0" hangingPunct="1">
              <a:defRPr sz="2400" kern="1200">
                <a:solidFill>
                  <a:schemeClr val="lt1"/>
                </a:solidFill>
                <a:latin typeface="+mn-lt"/>
                <a:ea typeface="+mn-ea"/>
                <a:cs typeface="+mn-cs"/>
              </a:defRPr>
            </a:lvl6pPr>
            <a:lvl7pPr marL="2743200" algn="l" defTabSz="457200" rtl="0" eaLnBrk="1" latinLnBrk="0" hangingPunct="1">
              <a:defRPr sz="2400" kern="1200">
                <a:solidFill>
                  <a:schemeClr val="lt1"/>
                </a:solidFill>
                <a:latin typeface="+mn-lt"/>
                <a:ea typeface="+mn-ea"/>
                <a:cs typeface="+mn-cs"/>
              </a:defRPr>
            </a:lvl7pPr>
            <a:lvl8pPr marL="3200400" algn="l" defTabSz="457200" rtl="0" eaLnBrk="1" latinLnBrk="0" hangingPunct="1">
              <a:defRPr sz="2400" kern="1200">
                <a:solidFill>
                  <a:schemeClr val="lt1"/>
                </a:solidFill>
                <a:latin typeface="+mn-lt"/>
                <a:ea typeface="+mn-ea"/>
                <a:cs typeface="+mn-cs"/>
              </a:defRPr>
            </a:lvl8pPr>
            <a:lvl9pPr marL="3657600" algn="l" defTabSz="457200" rtl="0" eaLnBrk="1" latinLnBrk="0" hangingPunct="1">
              <a:defRPr sz="2400" kern="1200">
                <a:solidFill>
                  <a:schemeClr val="lt1"/>
                </a:solidFill>
                <a:latin typeface="+mn-lt"/>
                <a:ea typeface="+mn-ea"/>
                <a:cs typeface="+mn-cs"/>
              </a:defRPr>
            </a:lvl9pPr>
          </a:lstStyle>
          <a:p>
            <a:pPr algn="ctr" defTabSz="914102">
              <a:lnSpc>
                <a:spcPct val="90000"/>
              </a:lnSpc>
            </a:pPr>
            <a:endParaRPr lang="en-IN" sz="1961" b="1" dirty="0">
              <a:solidFill>
                <a:srgbClr val="FFFFFF"/>
              </a:solidFill>
              <a:latin typeface="Segoe UI Light"/>
              <a:ea typeface="Segoe UI" pitchFamily="34" charset="0"/>
              <a:cs typeface="Segoe UI" pitchFamily="34" charset="0"/>
            </a:endParaRPr>
          </a:p>
        </p:txBody>
      </p:sp>
      <p:sp>
        <p:nvSpPr>
          <p:cNvPr id="102" name="Rectangle 101">
            <a:hlinkClick r:id="" action="ppaction://noaction"/>
          </p:cNvPr>
          <p:cNvSpPr/>
          <p:nvPr/>
        </p:nvSpPr>
        <p:spPr bwMode="auto">
          <a:xfrm>
            <a:off x="4750784" y="292803"/>
            <a:ext cx="7171399" cy="547655"/>
          </a:xfrm>
          <a:prstGeom prst="rect">
            <a:avLst/>
          </a:prstGeom>
          <a:solidFill>
            <a:schemeClr val="bg1">
              <a:lumMod val="85000"/>
            </a:schemeClr>
          </a:solidFill>
          <a:ln w="19050" cap="flat" cmpd="sng" algn="ctr">
            <a:noFill/>
            <a:prstDash val="solid"/>
            <a:miter lim="800000"/>
            <a:headEnd type="none" w="med" len="med"/>
            <a:tailEnd type="none" w="med" len="med"/>
          </a:ln>
          <a:effectLst/>
        </p:spPr>
        <p:txBody>
          <a:bodyPr rot="0" spcFirstLastPara="0" vert="horz" wrap="square" lIns="134464" tIns="89642" rIns="134464" bIns="89642" numCol="1" spcCol="0" rtlCol="0" fromWordArt="0" anchor="ctr" anchorCtr="0" forceAA="0" compatLnSpc="1">
            <a:prstTxWarp prst="textNoShape">
              <a:avLst/>
            </a:prstTxWarp>
            <a:noAutofit/>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746322" fontAlgn="auto">
              <a:spcBef>
                <a:spcPts val="0"/>
              </a:spcBef>
              <a:spcAft>
                <a:spcPts val="0"/>
              </a:spcAft>
              <a:defRPr/>
            </a:pPr>
            <a:r>
              <a:rPr lang="en-US" sz="1765" kern="0" dirty="0">
                <a:ln>
                  <a:solidFill>
                    <a:srgbClr val="FFFFFF">
                      <a:alpha val="0"/>
                    </a:srgbClr>
                  </a:solidFill>
                </a:ln>
                <a:solidFill>
                  <a:srgbClr val="505050"/>
                </a:solidFill>
                <a:latin typeface="Segoe UI Semibold" panose="020B0702040204020203" pitchFamily="34" charset="0"/>
                <a:cs typeface="Segoe UI Semibold" panose="020B0702040204020203" pitchFamily="34" charset="0"/>
              </a:rPr>
              <a:t>VISUALIZE + DECIDE</a:t>
            </a:r>
          </a:p>
        </p:txBody>
      </p:sp>
      <p:sp>
        <p:nvSpPr>
          <p:cNvPr id="103" name="Rectangle 102"/>
          <p:cNvSpPr/>
          <p:nvPr/>
        </p:nvSpPr>
        <p:spPr bwMode="auto">
          <a:xfrm>
            <a:off x="10550653" y="911817"/>
            <a:ext cx="1371530" cy="1254995"/>
          </a:xfrm>
          <a:prstGeom prst="rect">
            <a:avLst/>
          </a:prstGeom>
          <a:solidFill>
            <a:schemeClr val="accent5"/>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defRPr/>
            </a:pPr>
            <a:r>
              <a:rPr lang="en-US" sz="1372" kern="0" dirty="0">
                <a:solidFill>
                  <a:srgbClr val="FFFFFF"/>
                </a:solidFill>
                <a:latin typeface="Segoe UI"/>
                <a:cs typeface="+mn-cs"/>
              </a:rPr>
              <a:t>Mobile</a:t>
            </a:r>
          </a:p>
        </p:txBody>
      </p:sp>
      <p:grpSp>
        <p:nvGrpSpPr>
          <p:cNvPr id="104" name="Group 103"/>
          <p:cNvGrpSpPr/>
          <p:nvPr/>
        </p:nvGrpSpPr>
        <p:grpSpPr>
          <a:xfrm>
            <a:off x="10648081" y="994321"/>
            <a:ext cx="368049" cy="429247"/>
            <a:chOff x="10280013" y="4544837"/>
            <a:chExt cx="728878" cy="719103"/>
          </a:xfrm>
        </p:grpSpPr>
        <p:grpSp>
          <p:nvGrpSpPr>
            <p:cNvPr id="159" name="Group 158"/>
            <p:cNvGrpSpPr/>
            <p:nvPr/>
          </p:nvGrpSpPr>
          <p:grpSpPr bwMode="black">
            <a:xfrm>
              <a:off x="10280013" y="4544837"/>
              <a:ext cx="728878" cy="719103"/>
              <a:chOff x="2916435" y="3914152"/>
              <a:chExt cx="930763" cy="918513"/>
            </a:xfrm>
          </p:grpSpPr>
          <p:pic>
            <p:nvPicPr>
              <p:cNvPr id="161" name="Picture 16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162" name="Freeform 1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p:spPr>
            <p:txBody>
              <a:bodyPr vert="horz" wrap="square" lIns="89642" tIns="44821" rIns="89642" bIns="44821"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828" fontAlgn="auto">
                  <a:spcBef>
                    <a:spcPts val="0"/>
                  </a:spcBef>
                  <a:spcAft>
                    <a:spcPts val="0"/>
                  </a:spcAft>
                  <a:defRPr/>
                </a:pPr>
                <a:endParaRPr lang="en-US" sz="865" kern="0" dirty="0">
                  <a:solidFill>
                    <a:srgbClr val="FFFFFF"/>
                  </a:solidFill>
                </a:endParaRPr>
              </a:p>
            </p:txBody>
          </p:sp>
        </p:grpSp>
        <p:sp>
          <p:nvSpPr>
            <p:cNvPr id="160" name="Freeform 159"/>
            <p:cNvSpPr/>
            <p:nvPr/>
          </p:nvSpPr>
          <p:spPr>
            <a:xfrm>
              <a:off x="10639372" y="4697517"/>
              <a:ext cx="294872" cy="301210"/>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lIns="89642" tIns="44821" rIns="89642" bIns="44821" rtlCol="0" anchor="ct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lgn="ctr" defTabSz="895675" fontAlgn="auto">
                <a:spcBef>
                  <a:spcPts val="0"/>
                </a:spcBef>
                <a:spcAft>
                  <a:spcPts val="0"/>
                </a:spcAft>
                <a:defRPr/>
              </a:pPr>
              <a:endParaRPr lang="en-US" sz="1729" kern="0">
                <a:solidFill>
                  <a:sysClr val="window" lastClr="FFFFFF"/>
                </a:solidFill>
                <a:latin typeface="Arial"/>
              </a:endParaRPr>
            </a:p>
          </p:txBody>
        </p:sp>
      </p:grpSp>
      <p:sp>
        <p:nvSpPr>
          <p:cNvPr id="105" name="Rectangle 104"/>
          <p:cNvSpPr/>
          <p:nvPr/>
        </p:nvSpPr>
        <p:spPr bwMode="auto">
          <a:xfrm>
            <a:off x="6200751" y="911817"/>
            <a:ext cx="1371530" cy="1254995"/>
          </a:xfrm>
          <a:prstGeom prst="rect">
            <a:avLst/>
          </a:prstGeom>
          <a:solidFill>
            <a:schemeClr val="accent5"/>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defRPr/>
            </a:pPr>
            <a:r>
              <a:rPr lang="en-US" sz="1372" kern="0" dirty="0">
                <a:solidFill>
                  <a:srgbClr val="FFFFFF"/>
                </a:solidFill>
                <a:latin typeface="Segoe UI"/>
                <a:cs typeface="+mn-cs"/>
              </a:rPr>
              <a:t>Reports</a:t>
            </a:r>
          </a:p>
        </p:txBody>
      </p:sp>
      <p:sp>
        <p:nvSpPr>
          <p:cNvPr id="106" name="Freeform 105"/>
          <p:cNvSpPr>
            <a:spLocks noEditPoints="1"/>
          </p:cNvSpPr>
          <p:nvPr/>
        </p:nvSpPr>
        <p:spPr bwMode="auto">
          <a:xfrm>
            <a:off x="6277022" y="977709"/>
            <a:ext cx="307574" cy="391362"/>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78172" fontAlgn="auto">
              <a:spcBef>
                <a:spcPts val="0"/>
              </a:spcBef>
              <a:spcAft>
                <a:spcPts val="0"/>
              </a:spcAft>
              <a:defRPr/>
            </a:pPr>
            <a:endParaRPr lang="en-US" sz="1633" kern="0">
              <a:solidFill>
                <a:srgbClr val="000000"/>
              </a:solidFill>
            </a:endParaRPr>
          </a:p>
        </p:txBody>
      </p:sp>
      <p:sp>
        <p:nvSpPr>
          <p:cNvPr id="107" name="Rectangle 106"/>
          <p:cNvSpPr/>
          <p:nvPr/>
        </p:nvSpPr>
        <p:spPr bwMode="auto">
          <a:xfrm>
            <a:off x="9100686" y="911817"/>
            <a:ext cx="1371530" cy="1254995"/>
          </a:xfrm>
          <a:prstGeom prst="rect">
            <a:avLst/>
          </a:prstGeom>
          <a:solidFill>
            <a:schemeClr val="accent5"/>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defRPr/>
            </a:pPr>
            <a:r>
              <a:rPr lang="en-US" sz="1372" kern="0" dirty="0">
                <a:solidFill>
                  <a:srgbClr val="FFFFFF"/>
                </a:solidFill>
                <a:latin typeface="Segoe UI"/>
                <a:cs typeface="+mn-cs"/>
              </a:rPr>
              <a:t>Natural language</a:t>
            </a:r>
          </a:p>
          <a:p>
            <a:pPr defTabSz="914314" fontAlgn="auto">
              <a:spcBef>
                <a:spcPts val="0"/>
              </a:spcBef>
              <a:spcAft>
                <a:spcPts val="0"/>
              </a:spcAft>
              <a:defRPr/>
            </a:pPr>
            <a:r>
              <a:rPr lang="en-US" sz="1372" kern="0" dirty="0">
                <a:solidFill>
                  <a:srgbClr val="FFFFFF"/>
                </a:solidFill>
                <a:latin typeface="Segoe UI"/>
                <a:cs typeface="+mn-cs"/>
              </a:rPr>
              <a:t>query</a:t>
            </a:r>
          </a:p>
        </p:txBody>
      </p:sp>
      <p:sp>
        <p:nvSpPr>
          <p:cNvPr id="108" name="Freeform 107"/>
          <p:cNvSpPr>
            <a:spLocks noEditPoints="1"/>
          </p:cNvSpPr>
          <p:nvPr/>
        </p:nvSpPr>
        <p:spPr bwMode="black">
          <a:xfrm rot="5400000">
            <a:off x="9171837" y="983154"/>
            <a:ext cx="408513" cy="397624"/>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6171" fontAlgn="auto">
              <a:spcBef>
                <a:spcPts val="0"/>
              </a:spcBef>
              <a:spcAft>
                <a:spcPts val="0"/>
              </a:spcAft>
              <a:defRPr/>
            </a:pPr>
            <a:endParaRPr lang="en-US" sz="1537" kern="0">
              <a:solidFill>
                <a:prstClr val="black"/>
              </a:solidFill>
              <a:cs typeface="Segoe UI" panose="020B0502040204020203" pitchFamily="34" charset="0"/>
            </a:endParaRPr>
          </a:p>
        </p:txBody>
      </p:sp>
      <p:sp>
        <p:nvSpPr>
          <p:cNvPr id="109" name="Rectangle 108"/>
          <p:cNvSpPr/>
          <p:nvPr/>
        </p:nvSpPr>
        <p:spPr bwMode="auto">
          <a:xfrm>
            <a:off x="7650719" y="911817"/>
            <a:ext cx="1371530" cy="1254995"/>
          </a:xfrm>
          <a:prstGeom prst="rect">
            <a:avLst/>
          </a:prstGeom>
          <a:solidFill>
            <a:schemeClr val="accent5"/>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defRPr/>
            </a:pPr>
            <a:r>
              <a:rPr lang="en-US" sz="1372" kern="0" dirty="0">
                <a:solidFill>
                  <a:srgbClr val="FFFFFF"/>
                </a:solidFill>
                <a:latin typeface="Segoe UI"/>
                <a:cs typeface="+mn-cs"/>
              </a:rPr>
              <a:t>Dashboards</a:t>
            </a:r>
          </a:p>
        </p:txBody>
      </p:sp>
      <p:sp>
        <p:nvSpPr>
          <p:cNvPr id="110" name="Freeform 109"/>
          <p:cNvSpPr/>
          <p:nvPr/>
        </p:nvSpPr>
        <p:spPr>
          <a:xfrm>
            <a:off x="7730238" y="984661"/>
            <a:ext cx="397965" cy="349454"/>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lIns="89642" tIns="44821" rIns="89642" bIns="44821" rtlCol="0" anchor="ct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lgn="ctr" defTabSz="895947" fontAlgn="auto">
              <a:spcBef>
                <a:spcPts val="0"/>
              </a:spcBef>
              <a:spcAft>
                <a:spcPts val="0"/>
              </a:spcAft>
              <a:defRPr/>
            </a:pPr>
            <a:endParaRPr lang="en-US" sz="1764" kern="0">
              <a:solidFill>
                <a:sysClr val="window" lastClr="FFFFFF"/>
              </a:solidFill>
              <a:latin typeface="Arial"/>
            </a:endParaRPr>
          </a:p>
        </p:txBody>
      </p:sp>
      <p:sp>
        <p:nvSpPr>
          <p:cNvPr id="111" name="Rectangle 110"/>
          <p:cNvSpPr/>
          <p:nvPr/>
        </p:nvSpPr>
        <p:spPr bwMode="auto">
          <a:xfrm>
            <a:off x="4750784" y="911817"/>
            <a:ext cx="1371530" cy="1254995"/>
          </a:xfrm>
          <a:prstGeom prst="rect">
            <a:avLst/>
          </a:prstGeom>
          <a:solidFill>
            <a:schemeClr val="accent5"/>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defRPr/>
            </a:pPr>
            <a:r>
              <a:rPr lang="en-US" sz="1372" kern="0" dirty="0">
                <a:solidFill>
                  <a:srgbClr val="FFFFFF"/>
                </a:solidFill>
                <a:latin typeface="Segoe UI"/>
                <a:cs typeface="+mn-cs"/>
              </a:rPr>
              <a:t>Applications</a:t>
            </a:r>
          </a:p>
        </p:txBody>
      </p:sp>
      <p:sp>
        <p:nvSpPr>
          <p:cNvPr id="112" name="Freeform 111"/>
          <p:cNvSpPr>
            <a:spLocks noEditPoints="1"/>
          </p:cNvSpPr>
          <p:nvPr/>
        </p:nvSpPr>
        <p:spPr bwMode="auto">
          <a:xfrm>
            <a:off x="4823109" y="981739"/>
            <a:ext cx="253851" cy="387332"/>
          </a:xfrm>
          <a:custGeom>
            <a:avLst/>
            <a:gdLst>
              <a:gd name="T0" fmla="*/ 3252 w 3252"/>
              <a:gd name="T1" fmla="*/ 0 h 4962"/>
              <a:gd name="T2" fmla="*/ 3252 w 3252"/>
              <a:gd name="T3" fmla="*/ 1502 h 4962"/>
              <a:gd name="T4" fmla="*/ 1749 w 3252"/>
              <a:gd name="T5" fmla="*/ 1502 h 4962"/>
              <a:gd name="T6" fmla="*/ 1749 w 3252"/>
              <a:gd name="T7" fmla="*/ 0 h 4962"/>
              <a:gd name="T8" fmla="*/ 3252 w 3252"/>
              <a:gd name="T9" fmla="*/ 0 h 4962"/>
              <a:gd name="T10" fmla="*/ 3252 w 3252"/>
              <a:gd name="T11" fmla="*/ 0 h 4962"/>
              <a:gd name="T12" fmla="*/ 3252 w 3252"/>
              <a:gd name="T13" fmla="*/ 0 h 4962"/>
              <a:gd name="T14" fmla="*/ 1749 w 3252"/>
              <a:gd name="T15" fmla="*/ 1727 h 4962"/>
              <a:gd name="T16" fmla="*/ 1749 w 3252"/>
              <a:gd name="T17" fmla="*/ 3236 h 4962"/>
              <a:gd name="T18" fmla="*/ 3252 w 3252"/>
              <a:gd name="T19" fmla="*/ 3236 h 4962"/>
              <a:gd name="T20" fmla="*/ 3252 w 3252"/>
              <a:gd name="T21" fmla="*/ 1727 h 4962"/>
              <a:gd name="T22" fmla="*/ 1749 w 3252"/>
              <a:gd name="T23" fmla="*/ 1727 h 4962"/>
              <a:gd name="T24" fmla="*/ 1749 w 3252"/>
              <a:gd name="T25" fmla="*/ 1727 h 4962"/>
              <a:gd name="T26" fmla="*/ 1749 w 3252"/>
              <a:gd name="T27" fmla="*/ 1727 h 4962"/>
              <a:gd name="T28" fmla="*/ 0 w 3252"/>
              <a:gd name="T29" fmla="*/ 0 h 4962"/>
              <a:gd name="T30" fmla="*/ 0 w 3252"/>
              <a:gd name="T31" fmla="*/ 1502 h 4962"/>
              <a:gd name="T32" fmla="*/ 1524 w 3252"/>
              <a:gd name="T33" fmla="*/ 1502 h 4962"/>
              <a:gd name="T34" fmla="*/ 1524 w 3252"/>
              <a:gd name="T35" fmla="*/ 0 h 4962"/>
              <a:gd name="T36" fmla="*/ 0 w 3252"/>
              <a:gd name="T37" fmla="*/ 0 h 4962"/>
              <a:gd name="T38" fmla="*/ 0 w 3252"/>
              <a:gd name="T39" fmla="*/ 0 h 4962"/>
              <a:gd name="T40" fmla="*/ 0 w 3252"/>
              <a:gd name="T41" fmla="*/ 0 h 4962"/>
              <a:gd name="T42" fmla="*/ 0 w 3252"/>
              <a:gd name="T43" fmla="*/ 1727 h 4962"/>
              <a:gd name="T44" fmla="*/ 0 w 3252"/>
              <a:gd name="T45" fmla="*/ 3236 h 4962"/>
              <a:gd name="T46" fmla="*/ 1524 w 3252"/>
              <a:gd name="T47" fmla="*/ 3236 h 4962"/>
              <a:gd name="T48" fmla="*/ 1524 w 3252"/>
              <a:gd name="T49" fmla="*/ 1727 h 4962"/>
              <a:gd name="T50" fmla="*/ 0 w 3252"/>
              <a:gd name="T51" fmla="*/ 1727 h 4962"/>
              <a:gd name="T52" fmla="*/ 0 w 3252"/>
              <a:gd name="T53" fmla="*/ 1727 h 4962"/>
              <a:gd name="T54" fmla="*/ 0 w 3252"/>
              <a:gd name="T55" fmla="*/ 1727 h 4962"/>
              <a:gd name="T56" fmla="*/ 0 w 3252"/>
              <a:gd name="T57" fmla="*/ 3460 h 4962"/>
              <a:gd name="T58" fmla="*/ 0 w 3252"/>
              <a:gd name="T59" fmla="*/ 4962 h 4962"/>
              <a:gd name="T60" fmla="*/ 3252 w 3252"/>
              <a:gd name="T61" fmla="*/ 4962 h 4962"/>
              <a:gd name="T62" fmla="*/ 3252 w 3252"/>
              <a:gd name="T63" fmla="*/ 3460 h 4962"/>
              <a:gd name="T64" fmla="*/ 0 w 3252"/>
              <a:gd name="T65" fmla="*/ 3460 h 4962"/>
              <a:gd name="T66" fmla="*/ 0 w 3252"/>
              <a:gd name="T67" fmla="*/ 3460 h 4962"/>
              <a:gd name="T68" fmla="*/ 0 w 3252"/>
              <a:gd name="T69" fmla="*/ 3460 h 4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52" h="4962">
                <a:moveTo>
                  <a:pt x="3252" y="0"/>
                </a:moveTo>
                <a:lnTo>
                  <a:pt x="3252" y="1502"/>
                </a:lnTo>
                <a:lnTo>
                  <a:pt x="1749" y="1502"/>
                </a:lnTo>
                <a:lnTo>
                  <a:pt x="1749" y="0"/>
                </a:lnTo>
                <a:lnTo>
                  <a:pt x="3252" y="0"/>
                </a:lnTo>
                <a:lnTo>
                  <a:pt x="3252" y="0"/>
                </a:lnTo>
                <a:lnTo>
                  <a:pt x="3252" y="0"/>
                </a:lnTo>
                <a:close/>
                <a:moveTo>
                  <a:pt x="1749" y="1727"/>
                </a:moveTo>
                <a:lnTo>
                  <a:pt x="1749" y="3236"/>
                </a:lnTo>
                <a:lnTo>
                  <a:pt x="3252" y="3236"/>
                </a:lnTo>
                <a:lnTo>
                  <a:pt x="3252" y="1727"/>
                </a:lnTo>
                <a:lnTo>
                  <a:pt x="1749" y="1727"/>
                </a:lnTo>
                <a:lnTo>
                  <a:pt x="1749" y="1727"/>
                </a:lnTo>
                <a:lnTo>
                  <a:pt x="1749" y="1727"/>
                </a:lnTo>
                <a:close/>
                <a:moveTo>
                  <a:pt x="0" y="0"/>
                </a:moveTo>
                <a:lnTo>
                  <a:pt x="0" y="1502"/>
                </a:lnTo>
                <a:lnTo>
                  <a:pt x="1524" y="1502"/>
                </a:lnTo>
                <a:lnTo>
                  <a:pt x="1524" y="0"/>
                </a:lnTo>
                <a:lnTo>
                  <a:pt x="0" y="0"/>
                </a:lnTo>
                <a:lnTo>
                  <a:pt x="0" y="0"/>
                </a:lnTo>
                <a:lnTo>
                  <a:pt x="0" y="0"/>
                </a:lnTo>
                <a:close/>
                <a:moveTo>
                  <a:pt x="0" y="1727"/>
                </a:moveTo>
                <a:lnTo>
                  <a:pt x="0" y="3236"/>
                </a:lnTo>
                <a:lnTo>
                  <a:pt x="1524" y="3236"/>
                </a:lnTo>
                <a:lnTo>
                  <a:pt x="1524" y="1727"/>
                </a:lnTo>
                <a:lnTo>
                  <a:pt x="0" y="1727"/>
                </a:lnTo>
                <a:lnTo>
                  <a:pt x="0" y="1727"/>
                </a:lnTo>
                <a:lnTo>
                  <a:pt x="0" y="1727"/>
                </a:lnTo>
                <a:close/>
                <a:moveTo>
                  <a:pt x="0" y="3460"/>
                </a:moveTo>
                <a:lnTo>
                  <a:pt x="0" y="4962"/>
                </a:lnTo>
                <a:lnTo>
                  <a:pt x="3252" y="4962"/>
                </a:lnTo>
                <a:lnTo>
                  <a:pt x="3252" y="3460"/>
                </a:lnTo>
                <a:lnTo>
                  <a:pt x="0" y="3460"/>
                </a:lnTo>
                <a:lnTo>
                  <a:pt x="0" y="3460"/>
                </a:lnTo>
                <a:lnTo>
                  <a:pt x="0" y="346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6171" fontAlgn="auto">
              <a:spcBef>
                <a:spcPts val="0"/>
              </a:spcBef>
              <a:spcAft>
                <a:spcPts val="0"/>
              </a:spcAft>
              <a:defRPr/>
            </a:pPr>
            <a:endParaRPr lang="en-US" sz="1729" kern="0">
              <a:solidFill>
                <a:srgbClr val="505050"/>
              </a:solidFill>
            </a:endParaRPr>
          </a:p>
        </p:txBody>
      </p:sp>
      <p:sp>
        <p:nvSpPr>
          <p:cNvPr id="115" name="Rectangle 114">
            <a:hlinkClick r:id="" action="ppaction://noaction"/>
          </p:cNvPr>
          <p:cNvSpPr/>
          <p:nvPr/>
        </p:nvSpPr>
        <p:spPr bwMode="auto">
          <a:xfrm>
            <a:off x="4750784" y="4290865"/>
            <a:ext cx="7171399" cy="517103"/>
          </a:xfrm>
          <a:prstGeom prst="rect">
            <a:avLst/>
          </a:prstGeom>
          <a:solidFill>
            <a:schemeClr val="bg1">
              <a:lumMod val="85000"/>
            </a:schemeClr>
          </a:solidFill>
          <a:ln w="19050" cap="flat" cmpd="sng" algn="ctr">
            <a:noFill/>
            <a:prstDash val="solid"/>
            <a:miter lim="800000"/>
            <a:headEnd type="none" w="med" len="med"/>
            <a:tailEnd type="none" w="med" len="med"/>
          </a:ln>
          <a:effectLst/>
        </p:spPr>
        <p:txBody>
          <a:bodyPr rot="0" spcFirstLastPara="0" vert="horz" wrap="square" lIns="134464" tIns="89642" rIns="134464" bIns="89642" numCol="1" spcCol="0" rtlCol="0" fromWordArt="0" anchor="ctr" anchorCtr="0" forceAA="0" compatLnSpc="1">
            <a:prstTxWarp prst="textNoShape">
              <a:avLst/>
            </a:prstTxWarp>
            <a:noAutofit/>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746322" fontAlgn="auto">
              <a:spcBef>
                <a:spcPts val="0"/>
              </a:spcBef>
              <a:spcAft>
                <a:spcPts val="0"/>
              </a:spcAft>
            </a:pPr>
            <a:r>
              <a:rPr lang="en-US" sz="1765" kern="0" dirty="0">
                <a:ln>
                  <a:solidFill>
                    <a:srgbClr val="FFFFFF">
                      <a:alpha val="0"/>
                    </a:srgbClr>
                  </a:solidFill>
                </a:ln>
                <a:solidFill>
                  <a:srgbClr val="505050"/>
                </a:solidFill>
                <a:latin typeface="Segoe UI Semibold" panose="020B0702040204020203" pitchFamily="34" charset="0"/>
                <a:cs typeface="Segoe UI Semibold" panose="020B0702040204020203" pitchFamily="34" charset="0"/>
              </a:rPr>
              <a:t>CAPTURE + MANAGE</a:t>
            </a:r>
          </a:p>
        </p:txBody>
      </p:sp>
      <p:sp>
        <p:nvSpPr>
          <p:cNvPr id="124" name="Rectangle 123">
            <a:hlinkClick r:id="" action="ppaction://noaction"/>
          </p:cNvPr>
          <p:cNvSpPr/>
          <p:nvPr/>
        </p:nvSpPr>
        <p:spPr bwMode="auto">
          <a:xfrm>
            <a:off x="4750784" y="2306188"/>
            <a:ext cx="7171399" cy="517103"/>
          </a:xfrm>
          <a:prstGeom prst="rect">
            <a:avLst/>
          </a:prstGeom>
          <a:solidFill>
            <a:schemeClr val="bg1">
              <a:lumMod val="85000"/>
            </a:schemeClr>
          </a:solidFill>
          <a:ln w="19050" cap="flat" cmpd="sng" algn="ctr">
            <a:noFill/>
            <a:prstDash val="solid"/>
            <a:miter lim="800000"/>
            <a:headEnd type="none" w="med" len="med"/>
            <a:tailEnd type="none" w="med" len="med"/>
          </a:ln>
          <a:effectLst/>
        </p:spPr>
        <p:txBody>
          <a:bodyPr rot="0" spcFirstLastPara="0" vert="horz" wrap="square" lIns="134464" tIns="89642" rIns="134464" bIns="89642" numCol="1" spcCol="0" rtlCol="0" fromWordArt="0" anchor="ctr" anchorCtr="0" forceAA="0" compatLnSpc="1">
            <a:prstTxWarp prst="textNoShape">
              <a:avLst/>
            </a:prstTxWarp>
            <a:noAutofit/>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746322" fontAlgn="auto">
              <a:spcBef>
                <a:spcPts val="0"/>
              </a:spcBef>
              <a:spcAft>
                <a:spcPts val="0"/>
              </a:spcAft>
            </a:pPr>
            <a:r>
              <a:rPr lang="en-US" sz="1765" kern="0" dirty="0">
                <a:ln>
                  <a:solidFill>
                    <a:srgbClr val="FFFFFF">
                      <a:alpha val="0"/>
                    </a:srgbClr>
                  </a:solidFill>
                </a:ln>
                <a:solidFill>
                  <a:srgbClr val="505050"/>
                </a:solidFill>
                <a:latin typeface="Segoe UI Semibold" panose="020B0702040204020203" pitchFamily="34" charset="0"/>
                <a:cs typeface="Segoe UI Semibold" panose="020B0702040204020203" pitchFamily="34" charset="0"/>
              </a:rPr>
              <a:t>TRANSFORM + ANALYZE</a:t>
            </a:r>
          </a:p>
        </p:txBody>
      </p:sp>
      <p:sp>
        <p:nvSpPr>
          <p:cNvPr id="125" name="Rectangle 124"/>
          <p:cNvSpPr/>
          <p:nvPr/>
        </p:nvSpPr>
        <p:spPr bwMode="auto">
          <a:xfrm>
            <a:off x="4750784" y="2896494"/>
            <a:ext cx="1371530" cy="1254995"/>
          </a:xfrm>
          <a:prstGeom prst="rect">
            <a:avLst/>
          </a:prstGeom>
          <a:solidFill>
            <a:srgbClr val="C00000"/>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pPr>
            <a:r>
              <a:rPr lang="en-US" sz="1372" kern="0" dirty="0">
                <a:solidFill>
                  <a:srgbClr val="FFFFFF"/>
                </a:solidFill>
                <a:latin typeface="Segoe UI"/>
                <a:cs typeface="+mn-cs"/>
              </a:rPr>
              <a:t>Orchestration</a:t>
            </a:r>
          </a:p>
        </p:txBody>
      </p:sp>
      <p:grpSp>
        <p:nvGrpSpPr>
          <p:cNvPr id="126" name="Group 125"/>
          <p:cNvGrpSpPr/>
          <p:nvPr/>
        </p:nvGrpSpPr>
        <p:grpSpPr>
          <a:xfrm>
            <a:off x="4820540" y="2985731"/>
            <a:ext cx="556259" cy="386799"/>
            <a:chOff x="3806692" y="2708346"/>
            <a:chExt cx="531683" cy="333940"/>
          </a:xfrm>
        </p:grpSpPr>
        <p:sp>
          <p:nvSpPr>
            <p:cNvPr id="141" name="Freeform 140"/>
            <p:cNvSpPr>
              <a:spLocks/>
            </p:cNvSpPr>
            <p:nvPr/>
          </p:nvSpPr>
          <p:spPr bwMode="auto">
            <a:xfrm>
              <a:off x="3806692" y="2780149"/>
              <a:ext cx="531683" cy="190904"/>
            </a:xfrm>
            <a:custGeom>
              <a:avLst/>
              <a:gdLst>
                <a:gd name="T0" fmla="*/ 273 w 395"/>
                <a:gd name="T1" fmla="*/ 1 h 142"/>
                <a:gd name="T2" fmla="*/ 277 w 395"/>
                <a:gd name="T3" fmla="*/ 6 h 142"/>
                <a:gd name="T4" fmla="*/ 290 w 395"/>
                <a:gd name="T5" fmla="*/ 20 h 142"/>
                <a:gd name="T6" fmla="*/ 376 w 395"/>
                <a:gd name="T7" fmla="*/ 68 h 142"/>
                <a:gd name="T8" fmla="*/ 197 w 395"/>
                <a:gd name="T9" fmla="*/ 123 h 142"/>
                <a:gd name="T10" fmla="*/ 18 w 395"/>
                <a:gd name="T11" fmla="*/ 68 h 142"/>
                <a:gd name="T12" fmla="*/ 112 w 395"/>
                <a:gd name="T13" fmla="*/ 19 h 142"/>
                <a:gd name="T14" fmla="*/ 112 w 395"/>
                <a:gd name="T15" fmla="*/ 0 h 142"/>
                <a:gd name="T16" fmla="*/ 0 w 395"/>
                <a:gd name="T17" fmla="*/ 68 h 142"/>
                <a:gd name="T18" fmla="*/ 197 w 395"/>
                <a:gd name="T19" fmla="*/ 142 h 142"/>
                <a:gd name="T20" fmla="*/ 395 w 395"/>
                <a:gd name="T21" fmla="*/ 68 h 142"/>
                <a:gd name="T22" fmla="*/ 273 w 395"/>
                <a:gd name="T23" fmla="*/ 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5" h="142">
                  <a:moveTo>
                    <a:pt x="273" y="1"/>
                  </a:moveTo>
                  <a:cubicBezTo>
                    <a:pt x="277" y="6"/>
                    <a:pt x="277" y="6"/>
                    <a:pt x="277" y="6"/>
                  </a:cubicBezTo>
                  <a:cubicBezTo>
                    <a:pt x="290" y="20"/>
                    <a:pt x="290" y="20"/>
                    <a:pt x="290" y="20"/>
                  </a:cubicBezTo>
                  <a:cubicBezTo>
                    <a:pt x="343" y="31"/>
                    <a:pt x="376" y="49"/>
                    <a:pt x="376" y="68"/>
                  </a:cubicBezTo>
                  <a:cubicBezTo>
                    <a:pt x="376" y="94"/>
                    <a:pt x="303" y="123"/>
                    <a:pt x="197" y="123"/>
                  </a:cubicBezTo>
                  <a:cubicBezTo>
                    <a:pt x="92" y="123"/>
                    <a:pt x="18" y="94"/>
                    <a:pt x="18" y="68"/>
                  </a:cubicBezTo>
                  <a:cubicBezTo>
                    <a:pt x="18" y="48"/>
                    <a:pt x="56" y="29"/>
                    <a:pt x="112" y="19"/>
                  </a:cubicBezTo>
                  <a:cubicBezTo>
                    <a:pt x="112" y="0"/>
                    <a:pt x="112" y="0"/>
                    <a:pt x="112" y="0"/>
                  </a:cubicBezTo>
                  <a:cubicBezTo>
                    <a:pt x="42" y="12"/>
                    <a:pt x="0" y="37"/>
                    <a:pt x="0" y="68"/>
                  </a:cubicBezTo>
                  <a:cubicBezTo>
                    <a:pt x="0" y="116"/>
                    <a:pt x="102" y="142"/>
                    <a:pt x="197" y="142"/>
                  </a:cubicBezTo>
                  <a:cubicBezTo>
                    <a:pt x="293" y="142"/>
                    <a:pt x="395" y="116"/>
                    <a:pt x="395" y="68"/>
                  </a:cubicBezTo>
                  <a:cubicBezTo>
                    <a:pt x="395" y="34"/>
                    <a:pt x="332" y="12"/>
                    <a:pt x="27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78172" fontAlgn="auto">
                <a:spcBef>
                  <a:spcPts val="0"/>
                </a:spcBef>
                <a:spcAft>
                  <a:spcPts val="0"/>
                </a:spcAft>
                <a:defRPr/>
              </a:pPr>
              <a:endParaRPr lang="en-US" sz="1633" kern="0">
                <a:solidFill>
                  <a:srgbClr val="000000"/>
                </a:solidFill>
              </a:endParaRPr>
            </a:p>
          </p:txBody>
        </p:sp>
        <p:sp>
          <p:nvSpPr>
            <p:cNvPr id="142" name="Freeform 141"/>
            <p:cNvSpPr>
              <a:spLocks noEditPoints="1"/>
            </p:cNvSpPr>
            <p:nvPr/>
          </p:nvSpPr>
          <p:spPr bwMode="auto">
            <a:xfrm>
              <a:off x="3952007" y="2708346"/>
              <a:ext cx="267836" cy="208570"/>
            </a:xfrm>
            <a:custGeom>
              <a:avLst/>
              <a:gdLst>
                <a:gd name="T0" fmla="*/ 0 w 199"/>
                <a:gd name="T1" fmla="*/ 146 h 155"/>
                <a:gd name="T2" fmla="*/ 89 w 199"/>
                <a:gd name="T3" fmla="*/ 155 h 155"/>
                <a:gd name="T4" fmla="*/ 199 w 199"/>
                <a:gd name="T5" fmla="*/ 142 h 155"/>
                <a:gd name="T6" fmla="*/ 199 w 199"/>
                <a:gd name="T7" fmla="*/ 84 h 155"/>
                <a:gd name="T8" fmla="*/ 191 w 199"/>
                <a:gd name="T9" fmla="*/ 68 h 155"/>
                <a:gd name="T10" fmla="*/ 131 w 199"/>
                <a:gd name="T11" fmla="*/ 8 h 155"/>
                <a:gd name="T12" fmla="*/ 111 w 199"/>
                <a:gd name="T13" fmla="*/ 0 h 155"/>
                <a:gd name="T14" fmla="*/ 24 w 199"/>
                <a:gd name="T15" fmla="*/ 0 h 155"/>
                <a:gd name="T16" fmla="*/ 0 w 199"/>
                <a:gd name="T17" fmla="*/ 20 h 155"/>
                <a:gd name="T18" fmla="*/ 0 w 199"/>
                <a:gd name="T19" fmla="*/ 32 h 155"/>
                <a:gd name="T20" fmla="*/ 0 w 199"/>
                <a:gd name="T21" fmla="*/ 146 h 155"/>
                <a:gd name="T22" fmla="*/ 111 w 199"/>
                <a:gd name="T23" fmla="*/ 20 h 155"/>
                <a:gd name="T24" fmla="*/ 175 w 199"/>
                <a:gd name="T25" fmla="*/ 84 h 155"/>
                <a:gd name="T26" fmla="*/ 111 w 199"/>
                <a:gd name="T27" fmla="*/ 84 h 155"/>
                <a:gd name="T28" fmla="*/ 111 w 199"/>
                <a:gd name="T29" fmla="*/ 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155">
                  <a:moveTo>
                    <a:pt x="0" y="146"/>
                  </a:moveTo>
                  <a:cubicBezTo>
                    <a:pt x="24" y="151"/>
                    <a:pt x="54" y="155"/>
                    <a:pt x="89" y="155"/>
                  </a:cubicBezTo>
                  <a:cubicBezTo>
                    <a:pt x="136" y="155"/>
                    <a:pt x="173" y="149"/>
                    <a:pt x="199" y="142"/>
                  </a:cubicBezTo>
                  <a:cubicBezTo>
                    <a:pt x="199" y="84"/>
                    <a:pt x="199" y="84"/>
                    <a:pt x="199" y="84"/>
                  </a:cubicBezTo>
                  <a:cubicBezTo>
                    <a:pt x="199" y="84"/>
                    <a:pt x="198" y="73"/>
                    <a:pt x="191" y="68"/>
                  </a:cubicBezTo>
                  <a:cubicBezTo>
                    <a:pt x="131" y="8"/>
                    <a:pt x="131" y="8"/>
                    <a:pt x="131" y="8"/>
                  </a:cubicBezTo>
                  <a:cubicBezTo>
                    <a:pt x="124" y="0"/>
                    <a:pt x="119" y="0"/>
                    <a:pt x="111" y="0"/>
                  </a:cubicBezTo>
                  <a:cubicBezTo>
                    <a:pt x="24" y="0"/>
                    <a:pt x="24" y="0"/>
                    <a:pt x="24" y="0"/>
                  </a:cubicBezTo>
                  <a:cubicBezTo>
                    <a:pt x="12" y="0"/>
                    <a:pt x="0" y="8"/>
                    <a:pt x="0" y="20"/>
                  </a:cubicBezTo>
                  <a:cubicBezTo>
                    <a:pt x="0" y="24"/>
                    <a:pt x="0" y="28"/>
                    <a:pt x="0" y="32"/>
                  </a:cubicBezTo>
                  <a:cubicBezTo>
                    <a:pt x="0" y="32"/>
                    <a:pt x="0" y="132"/>
                    <a:pt x="0" y="146"/>
                  </a:cubicBezTo>
                  <a:close/>
                  <a:moveTo>
                    <a:pt x="111" y="20"/>
                  </a:moveTo>
                  <a:cubicBezTo>
                    <a:pt x="175" y="84"/>
                    <a:pt x="175" y="84"/>
                    <a:pt x="175" y="84"/>
                  </a:cubicBezTo>
                  <a:cubicBezTo>
                    <a:pt x="111" y="84"/>
                    <a:pt x="111" y="84"/>
                    <a:pt x="111" y="84"/>
                  </a:cubicBezTo>
                  <a:lnTo>
                    <a:pt x="111"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78172" fontAlgn="auto">
                <a:spcBef>
                  <a:spcPts val="0"/>
                </a:spcBef>
                <a:spcAft>
                  <a:spcPts val="0"/>
                </a:spcAft>
                <a:defRPr/>
              </a:pPr>
              <a:endParaRPr lang="en-US" sz="1633" kern="0">
                <a:solidFill>
                  <a:srgbClr val="000000"/>
                </a:solidFill>
              </a:endParaRPr>
            </a:p>
          </p:txBody>
        </p:sp>
        <p:sp>
          <p:nvSpPr>
            <p:cNvPr id="143" name="Freeform 142"/>
            <p:cNvSpPr>
              <a:spLocks/>
            </p:cNvSpPr>
            <p:nvPr/>
          </p:nvSpPr>
          <p:spPr bwMode="auto">
            <a:xfrm>
              <a:off x="3952007" y="2984730"/>
              <a:ext cx="267836" cy="57556"/>
            </a:xfrm>
            <a:custGeom>
              <a:avLst/>
              <a:gdLst>
                <a:gd name="T0" fmla="*/ 89 w 199"/>
                <a:gd name="T1" fmla="*/ 12 h 43"/>
                <a:gd name="T2" fmla="*/ 0 w 199"/>
                <a:gd name="T3" fmla="*/ 4 h 43"/>
                <a:gd name="T4" fmla="*/ 0 w 199"/>
                <a:gd name="T5" fmla="*/ 19 h 43"/>
                <a:gd name="T6" fmla="*/ 24 w 199"/>
                <a:gd name="T7" fmla="*/ 43 h 43"/>
                <a:gd name="T8" fmla="*/ 175 w 199"/>
                <a:gd name="T9" fmla="*/ 43 h 43"/>
                <a:gd name="T10" fmla="*/ 199 w 199"/>
                <a:gd name="T11" fmla="*/ 19 h 43"/>
                <a:gd name="T12" fmla="*/ 199 w 199"/>
                <a:gd name="T13" fmla="*/ 0 h 43"/>
                <a:gd name="T14" fmla="*/ 89 w 199"/>
                <a:gd name="T15" fmla="*/ 12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43">
                  <a:moveTo>
                    <a:pt x="89" y="12"/>
                  </a:moveTo>
                  <a:cubicBezTo>
                    <a:pt x="59" y="12"/>
                    <a:pt x="28" y="9"/>
                    <a:pt x="0" y="4"/>
                  </a:cubicBezTo>
                  <a:cubicBezTo>
                    <a:pt x="0" y="19"/>
                    <a:pt x="0" y="19"/>
                    <a:pt x="0" y="19"/>
                  </a:cubicBezTo>
                  <a:cubicBezTo>
                    <a:pt x="0" y="31"/>
                    <a:pt x="12" y="43"/>
                    <a:pt x="24" y="43"/>
                  </a:cubicBezTo>
                  <a:cubicBezTo>
                    <a:pt x="175" y="43"/>
                    <a:pt x="175" y="43"/>
                    <a:pt x="175" y="43"/>
                  </a:cubicBezTo>
                  <a:cubicBezTo>
                    <a:pt x="187" y="43"/>
                    <a:pt x="199" y="31"/>
                    <a:pt x="199" y="19"/>
                  </a:cubicBezTo>
                  <a:cubicBezTo>
                    <a:pt x="199" y="13"/>
                    <a:pt x="199" y="6"/>
                    <a:pt x="199" y="0"/>
                  </a:cubicBezTo>
                  <a:cubicBezTo>
                    <a:pt x="166" y="8"/>
                    <a:pt x="128" y="12"/>
                    <a:pt x="89"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78172" fontAlgn="auto">
                <a:spcBef>
                  <a:spcPts val="0"/>
                </a:spcBef>
                <a:spcAft>
                  <a:spcPts val="0"/>
                </a:spcAft>
                <a:defRPr/>
              </a:pPr>
              <a:endParaRPr lang="en-US" sz="1633" kern="0">
                <a:solidFill>
                  <a:srgbClr val="000000"/>
                </a:solidFill>
              </a:endParaRPr>
            </a:p>
          </p:txBody>
        </p:sp>
      </p:grpSp>
      <p:sp>
        <p:nvSpPr>
          <p:cNvPr id="127" name="Rectangle 126"/>
          <p:cNvSpPr/>
          <p:nvPr/>
        </p:nvSpPr>
        <p:spPr bwMode="auto">
          <a:xfrm>
            <a:off x="10550653" y="2896494"/>
            <a:ext cx="1371530" cy="1254995"/>
          </a:xfrm>
          <a:prstGeom prst="rect">
            <a:avLst/>
          </a:prstGeom>
          <a:solidFill>
            <a:srgbClr val="C00000"/>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pPr>
            <a:r>
              <a:rPr lang="en-US" sz="1372" kern="0" dirty="0">
                <a:solidFill>
                  <a:srgbClr val="FFFFFF"/>
                </a:solidFill>
                <a:latin typeface="Segoe UI"/>
                <a:cs typeface="+mn-cs"/>
              </a:rPr>
              <a:t>Machine learning</a:t>
            </a:r>
          </a:p>
        </p:txBody>
      </p:sp>
      <p:grpSp>
        <p:nvGrpSpPr>
          <p:cNvPr id="128" name="Group 127"/>
          <p:cNvGrpSpPr/>
          <p:nvPr/>
        </p:nvGrpSpPr>
        <p:grpSpPr>
          <a:xfrm>
            <a:off x="10685128" y="2982754"/>
            <a:ext cx="241900" cy="555682"/>
            <a:chOff x="10638708" y="2707362"/>
            <a:chExt cx="251764" cy="430113"/>
          </a:xfrm>
        </p:grpSpPr>
        <p:sp>
          <p:nvSpPr>
            <p:cNvPr id="139" name="Freeform 138"/>
            <p:cNvSpPr>
              <a:spLocks/>
            </p:cNvSpPr>
            <p:nvPr/>
          </p:nvSpPr>
          <p:spPr bwMode="auto">
            <a:xfrm>
              <a:off x="10669702" y="3022774"/>
              <a:ext cx="192668" cy="114701"/>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lgn="ctr" defTabSz="548553" fontAlgn="auto">
                <a:spcBef>
                  <a:spcPts val="0"/>
                </a:spcBef>
                <a:spcAft>
                  <a:spcPts val="0"/>
                </a:spcAft>
                <a:defRPr/>
              </a:pPr>
              <a:endParaRPr lang="en-US" sz="672" b="1" kern="0" cap="all" dirty="0">
                <a:solidFill>
                  <a:srgbClr val="000000"/>
                </a:solidFill>
                <a:latin typeface="Segoe UI"/>
                <a:cs typeface="+mn-cs"/>
              </a:endParaRPr>
            </a:p>
          </p:txBody>
        </p:sp>
        <p:sp>
          <p:nvSpPr>
            <p:cNvPr id="140" name="Freeform 139"/>
            <p:cNvSpPr>
              <a:spLocks noEditPoints="1"/>
            </p:cNvSpPr>
            <p:nvPr/>
          </p:nvSpPr>
          <p:spPr bwMode="auto">
            <a:xfrm>
              <a:off x="10638708" y="2707362"/>
              <a:ext cx="251764" cy="307525"/>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lgn="ctr" defTabSz="548553" fontAlgn="auto">
                <a:spcBef>
                  <a:spcPts val="0"/>
                </a:spcBef>
                <a:spcAft>
                  <a:spcPts val="0"/>
                </a:spcAft>
                <a:defRPr/>
              </a:pPr>
              <a:endParaRPr lang="en-US" sz="672" b="1" kern="0" cap="all" dirty="0">
                <a:solidFill>
                  <a:srgbClr val="000000"/>
                </a:solidFill>
                <a:latin typeface="Segoe UI"/>
                <a:cs typeface="+mn-cs"/>
              </a:endParaRPr>
            </a:p>
          </p:txBody>
        </p:sp>
      </p:grpSp>
      <p:sp>
        <p:nvSpPr>
          <p:cNvPr id="129" name="Rectangle 128"/>
          <p:cNvSpPr/>
          <p:nvPr/>
        </p:nvSpPr>
        <p:spPr bwMode="auto">
          <a:xfrm>
            <a:off x="9100686" y="2896493"/>
            <a:ext cx="1371530" cy="1254995"/>
          </a:xfrm>
          <a:prstGeom prst="rect">
            <a:avLst/>
          </a:prstGeom>
          <a:solidFill>
            <a:srgbClr val="C00000"/>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pPr>
            <a:r>
              <a:rPr lang="en-US" sz="1372" kern="0" dirty="0">
                <a:solidFill>
                  <a:srgbClr val="FFFFFF"/>
                </a:solidFill>
                <a:latin typeface="Segoe UI"/>
                <a:cs typeface="+mn-cs"/>
              </a:rPr>
              <a:t>Modeling</a:t>
            </a:r>
          </a:p>
        </p:txBody>
      </p:sp>
      <p:grpSp>
        <p:nvGrpSpPr>
          <p:cNvPr id="130" name="Group 129"/>
          <p:cNvGrpSpPr/>
          <p:nvPr/>
        </p:nvGrpSpPr>
        <p:grpSpPr>
          <a:xfrm>
            <a:off x="9179670" y="2973924"/>
            <a:ext cx="358271" cy="415848"/>
            <a:chOff x="9463937" y="3770949"/>
            <a:chExt cx="302650" cy="351287"/>
          </a:xfrm>
        </p:grpSpPr>
        <p:sp>
          <p:nvSpPr>
            <p:cNvPr id="136" name="Freeform 135"/>
            <p:cNvSpPr>
              <a:spLocks/>
            </p:cNvSpPr>
            <p:nvPr/>
          </p:nvSpPr>
          <p:spPr bwMode="auto">
            <a:xfrm>
              <a:off x="9463937" y="3770949"/>
              <a:ext cx="299886" cy="171085"/>
            </a:xfrm>
            <a:custGeom>
              <a:avLst/>
              <a:gdLst>
                <a:gd name="T0" fmla="*/ 312 w 312"/>
                <a:gd name="T1" fmla="*/ 87 h 178"/>
                <a:gd name="T2" fmla="*/ 155 w 312"/>
                <a:gd name="T3" fmla="*/ 0 h 178"/>
                <a:gd name="T4" fmla="*/ 0 w 312"/>
                <a:gd name="T5" fmla="*/ 87 h 178"/>
                <a:gd name="T6" fmla="*/ 155 w 312"/>
                <a:gd name="T7" fmla="*/ 178 h 178"/>
                <a:gd name="T8" fmla="*/ 312 w 312"/>
                <a:gd name="T9" fmla="*/ 87 h 178"/>
              </a:gdLst>
              <a:ahLst/>
              <a:cxnLst>
                <a:cxn ang="0">
                  <a:pos x="T0" y="T1"/>
                </a:cxn>
                <a:cxn ang="0">
                  <a:pos x="T2" y="T3"/>
                </a:cxn>
                <a:cxn ang="0">
                  <a:pos x="T4" y="T5"/>
                </a:cxn>
                <a:cxn ang="0">
                  <a:pos x="T6" y="T7"/>
                </a:cxn>
                <a:cxn ang="0">
                  <a:pos x="T8" y="T9"/>
                </a:cxn>
              </a:cxnLst>
              <a:rect l="0" t="0" r="r" b="b"/>
              <a:pathLst>
                <a:path w="312" h="178">
                  <a:moveTo>
                    <a:pt x="312" y="87"/>
                  </a:moveTo>
                  <a:lnTo>
                    <a:pt x="155" y="0"/>
                  </a:lnTo>
                  <a:lnTo>
                    <a:pt x="0" y="87"/>
                  </a:lnTo>
                  <a:lnTo>
                    <a:pt x="155" y="178"/>
                  </a:lnTo>
                  <a:lnTo>
                    <a:pt x="312" y="87"/>
                  </a:lnTo>
                  <a:close/>
                </a:path>
              </a:pathLst>
            </a:custGeom>
            <a:solidFill>
              <a:srgbClr val="FFFFFF"/>
            </a:solidFill>
            <a:ln>
              <a:noFill/>
            </a:ln>
          </p:spPr>
          <p:txBody>
            <a:bodyPr vert="horz" wrap="square" lIns="87868" tIns="43933" rIns="87868" bIns="43933"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6130" fontAlgn="auto">
                <a:spcBef>
                  <a:spcPts val="0"/>
                </a:spcBef>
                <a:spcAft>
                  <a:spcPts val="0"/>
                </a:spcAft>
                <a:defRPr/>
              </a:pPr>
              <a:endParaRPr lang="en-US" sz="1152" kern="0">
                <a:solidFill>
                  <a:srgbClr val="000000"/>
                </a:solidFill>
              </a:endParaRPr>
            </a:p>
          </p:txBody>
        </p:sp>
        <p:sp>
          <p:nvSpPr>
            <p:cNvPr id="137" name="Freeform 136"/>
            <p:cNvSpPr>
              <a:spLocks/>
            </p:cNvSpPr>
            <p:nvPr/>
          </p:nvSpPr>
          <p:spPr bwMode="auto">
            <a:xfrm>
              <a:off x="9620489" y="3863685"/>
              <a:ext cx="146098" cy="258551"/>
            </a:xfrm>
            <a:custGeom>
              <a:avLst/>
              <a:gdLst>
                <a:gd name="T0" fmla="*/ 152 w 152"/>
                <a:gd name="T1" fmla="*/ 0 h 269"/>
                <a:gd name="T2" fmla="*/ 0 w 152"/>
                <a:gd name="T3" fmla="*/ 91 h 269"/>
                <a:gd name="T4" fmla="*/ 0 w 152"/>
                <a:gd name="T5" fmla="*/ 269 h 269"/>
                <a:gd name="T6" fmla="*/ 152 w 152"/>
                <a:gd name="T7" fmla="*/ 180 h 269"/>
                <a:gd name="T8" fmla="*/ 152 w 152"/>
                <a:gd name="T9" fmla="*/ 0 h 269"/>
              </a:gdLst>
              <a:ahLst/>
              <a:cxnLst>
                <a:cxn ang="0">
                  <a:pos x="T0" y="T1"/>
                </a:cxn>
                <a:cxn ang="0">
                  <a:pos x="T2" y="T3"/>
                </a:cxn>
                <a:cxn ang="0">
                  <a:pos x="T4" y="T5"/>
                </a:cxn>
                <a:cxn ang="0">
                  <a:pos x="T6" y="T7"/>
                </a:cxn>
                <a:cxn ang="0">
                  <a:pos x="T8" y="T9"/>
                </a:cxn>
              </a:cxnLst>
              <a:rect l="0" t="0" r="r" b="b"/>
              <a:pathLst>
                <a:path w="152" h="269">
                  <a:moveTo>
                    <a:pt x="152" y="0"/>
                  </a:moveTo>
                  <a:lnTo>
                    <a:pt x="0" y="91"/>
                  </a:lnTo>
                  <a:lnTo>
                    <a:pt x="0" y="269"/>
                  </a:lnTo>
                  <a:lnTo>
                    <a:pt x="152" y="180"/>
                  </a:lnTo>
                  <a:lnTo>
                    <a:pt x="152" y="0"/>
                  </a:lnTo>
                  <a:close/>
                </a:path>
              </a:pathLst>
            </a:custGeom>
            <a:solidFill>
              <a:srgbClr val="FFFFFF"/>
            </a:solidFill>
            <a:ln>
              <a:noFill/>
            </a:ln>
          </p:spPr>
          <p:txBody>
            <a:bodyPr vert="horz" wrap="square" lIns="87868" tIns="43933" rIns="87868" bIns="43933"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6130" fontAlgn="auto">
                <a:spcBef>
                  <a:spcPts val="0"/>
                </a:spcBef>
                <a:spcAft>
                  <a:spcPts val="0"/>
                </a:spcAft>
                <a:defRPr/>
              </a:pPr>
              <a:endParaRPr lang="en-US" sz="1152" kern="0">
                <a:solidFill>
                  <a:srgbClr val="000000"/>
                </a:solidFill>
              </a:endParaRPr>
            </a:p>
          </p:txBody>
        </p:sp>
        <p:sp>
          <p:nvSpPr>
            <p:cNvPr id="138" name="Freeform 137"/>
            <p:cNvSpPr>
              <a:spLocks/>
            </p:cNvSpPr>
            <p:nvPr/>
          </p:nvSpPr>
          <p:spPr bwMode="auto">
            <a:xfrm>
              <a:off x="9463937" y="3863685"/>
              <a:ext cx="148020" cy="258551"/>
            </a:xfrm>
            <a:custGeom>
              <a:avLst/>
              <a:gdLst>
                <a:gd name="T0" fmla="*/ 0 w 154"/>
                <a:gd name="T1" fmla="*/ 0 h 269"/>
                <a:gd name="T2" fmla="*/ 154 w 154"/>
                <a:gd name="T3" fmla="*/ 91 h 269"/>
                <a:gd name="T4" fmla="*/ 154 w 154"/>
                <a:gd name="T5" fmla="*/ 269 h 269"/>
                <a:gd name="T6" fmla="*/ 0 w 154"/>
                <a:gd name="T7" fmla="*/ 180 h 269"/>
                <a:gd name="T8" fmla="*/ 0 w 154"/>
                <a:gd name="T9" fmla="*/ 0 h 269"/>
              </a:gdLst>
              <a:ahLst/>
              <a:cxnLst>
                <a:cxn ang="0">
                  <a:pos x="T0" y="T1"/>
                </a:cxn>
                <a:cxn ang="0">
                  <a:pos x="T2" y="T3"/>
                </a:cxn>
                <a:cxn ang="0">
                  <a:pos x="T4" y="T5"/>
                </a:cxn>
                <a:cxn ang="0">
                  <a:pos x="T6" y="T7"/>
                </a:cxn>
                <a:cxn ang="0">
                  <a:pos x="T8" y="T9"/>
                </a:cxn>
              </a:cxnLst>
              <a:rect l="0" t="0" r="r" b="b"/>
              <a:pathLst>
                <a:path w="154" h="269">
                  <a:moveTo>
                    <a:pt x="0" y="0"/>
                  </a:moveTo>
                  <a:lnTo>
                    <a:pt x="154" y="91"/>
                  </a:lnTo>
                  <a:lnTo>
                    <a:pt x="154" y="269"/>
                  </a:lnTo>
                  <a:lnTo>
                    <a:pt x="0" y="180"/>
                  </a:lnTo>
                  <a:lnTo>
                    <a:pt x="0" y="0"/>
                  </a:lnTo>
                  <a:close/>
                </a:path>
              </a:pathLst>
            </a:custGeom>
            <a:solidFill>
              <a:srgbClr val="FFFFFF"/>
            </a:solidFill>
            <a:ln>
              <a:noFill/>
            </a:ln>
          </p:spPr>
          <p:txBody>
            <a:bodyPr vert="horz" wrap="square" lIns="87868" tIns="43933" rIns="87868" bIns="43933"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6130" fontAlgn="auto">
                <a:spcBef>
                  <a:spcPts val="0"/>
                </a:spcBef>
                <a:spcAft>
                  <a:spcPts val="0"/>
                </a:spcAft>
                <a:defRPr/>
              </a:pPr>
              <a:endParaRPr lang="en-US" sz="1152" kern="0">
                <a:solidFill>
                  <a:srgbClr val="000000"/>
                </a:solidFill>
              </a:endParaRPr>
            </a:p>
          </p:txBody>
        </p:sp>
      </p:grpSp>
      <p:sp>
        <p:nvSpPr>
          <p:cNvPr id="132" name="Rectangle 131"/>
          <p:cNvSpPr/>
          <p:nvPr/>
        </p:nvSpPr>
        <p:spPr bwMode="auto">
          <a:xfrm>
            <a:off x="6200751" y="2896493"/>
            <a:ext cx="1371530" cy="1254995"/>
          </a:xfrm>
          <a:prstGeom prst="rect">
            <a:avLst/>
          </a:prstGeom>
          <a:solidFill>
            <a:srgbClr val="C00000"/>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pPr>
            <a:r>
              <a:rPr lang="en-US" sz="1372" kern="0" dirty="0">
                <a:solidFill>
                  <a:srgbClr val="FFFFFF"/>
                </a:solidFill>
                <a:latin typeface="Segoe UI"/>
                <a:cs typeface="+mn-cs"/>
              </a:rPr>
              <a:t>Information management</a:t>
            </a:r>
          </a:p>
        </p:txBody>
      </p:sp>
      <p:sp>
        <p:nvSpPr>
          <p:cNvPr id="133" name="Freeform 132"/>
          <p:cNvSpPr>
            <a:spLocks noEditPoints="1"/>
          </p:cNvSpPr>
          <p:nvPr/>
        </p:nvSpPr>
        <p:spPr bwMode="black">
          <a:xfrm>
            <a:off x="6292320" y="2990344"/>
            <a:ext cx="422637" cy="423124"/>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7" tIns="40344" rIns="80687" bIns="4034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6386" fontAlgn="auto">
              <a:spcBef>
                <a:spcPts val="0"/>
              </a:spcBef>
              <a:spcAft>
                <a:spcPts val="0"/>
              </a:spcAft>
              <a:defRPr/>
            </a:pPr>
            <a:endParaRPr lang="en-US" sz="1568" kern="0">
              <a:solidFill>
                <a:srgbClr val="000000"/>
              </a:solidFill>
            </a:endParaRPr>
          </a:p>
        </p:txBody>
      </p:sp>
      <p:sp>
        <p:nvSpPr>
          <p:cNvPr id="134" name="Rectangle 133"/>
          <p:cNvSpPr/>
          <p:nvPr/>
        </p:nvSpPr>
        <p:spPr bwMode="auto">
          <a:xfrm>
            <a:off x="7650719" y="2896492"/>
            <a:ext cx="1371530" cy="1254995"/>
          </a:xfrm>
          <a:prstGeom prst="rect">
            <a:avLst/>
          </a:prstGeom>
          <a:solidFill>
            <a:srgbClr val="C00000"/>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pPr>
            <a:r>
              <a:rPr lang="en-US" sz="1372" kern="0" dirty="0">
                <a:solidFill>
                  <a:srgbClr val="FFFFFF"/>
                </a:solidFill>
                <a:latin typeface="Segoe UI"/>
                <a:cs typeface="+mn-cs"/>
              </a:rPr>
              <a:t>Complex event processing</a:t>
            </a:r>
          </a:p>
        </p:txBody>
      </p:sp>
      <p:sp>
        <p:nvSpPr>
          <p:cNvPr id="135" name="Freeform 134"/>
          <p:cNvSpPr/>
          <p:nvPr/>
        </p:nvSpPr>
        <p:spPr bwMode="auto">
          <a:xfrm>
            <a:off x="7706756" y="2954579"/>
            <a:ext cx="540074" cy="462649"/>
          </a:xfrm>
          <a:custGeom>
            <a:avLst/>
            <a:gdLst>
              <a:gd name="connsiteX0" fmla="*/ 324264 w 572520"/>
              <a:gd name="connsiteY0" fmla="*/ 296564 h 490443"/>
              <a:gd name="connsiteX1" fmla="*/ 373159 w 572520"/>
              <a:gd name="connsiteY1" fmla="*/ 309126 h 490443"/>
              <a:gd name="connsiteX2" fmla="*/ 381518 w 572520"/>
              <a:gd name="connsiteY2" fmla="*/ 314473 h 490443"/>
              <a:gd name="connsiteX3" fmla="*/ 367244 w 572520"/>
              <a:gd name="connsiteY3" fmla="*/ 356970 h 490443"/>
              <a:gd name="connsiteX4" fmla="*/ 328928 w 572520"/>
              <a:gd name="connsiteY4" fmla="*/ 339072 h 490443"/>
              <a:gd name="connsiteX5" fmla="*/ 281881 w 572520"/>
              <a:gd name="connsiteY5" fmla="*/ 370977 h 490443"/>
              <a:gd name="connsiteX6" fmla="*/ 202863 w 572520"/>
              <a:gd name="connsiteY6" fmla="*/ 424016 h 490443"/>
              <a:gd name="connsiteX7" fmla="*/ 82810 w 572520"/>
              <a:gd name="connsiteY7" fmla="*/ 419909 h 490443"/>
              <a:gd name="connsiteX8" fmla="*/ 1547 w 572520"/>
              <a:gd name="connsiteY8" fmla="*/ 353505 h 490443"/>
              <a:gd name="connsiteX9" fmla="*/ 31092 w 572520"/>
              <a:gd name="connsiteY9" fmla="*/ 348960 h 490443"/>
              <a:gd name="connsiteX10" fmla="*/ 34345 w 572520"/>
              <a:gd name="connsiteY10" fmla="*/ 350144 h 490443"/>
              <a:gd name="connsiteX11" fmla="*/ 51547 w 572520"/>
              <a:gd name="connsiteY11" fmla="*/ 364869 h 490443"/>
              <a:gd name="connsiteX12" fmla="*/ 185638 w 572520"/>
              <a:gd name="connsiteY12" fmla="*/ 383051 h 490443"/>
              <a:gd name="connsiteX13" fmla="*/ 280322 w 572520"/>
              <a:gd name="connsiteY13" fmla="*/ 314869 h 490443"/>
              <a:gd name="connsiteX14" fmla="*/ 324264 w 572520"/>
              <a:gd name="connsiteY14" fmla="*/ 296564 h 490443"/>
              <a:gd name="connsiteX15" fmla="*/ 324264 w 572520"/>
              <a:gd name="connsiteY15" fmla="*/ 211471 h 490443"/>
              <a:gd name="connsiteX16" fmla="*/ 373159 w 572520"/>
              <a:gd name="connsiteY16" fmla="*/ 224032 h 490443"/>
              <a:gd name="connsiteX17" fmla="*/ 399043 w 572520"/>
              <a:gd name="connsiteY17" fmla="*/ 242283 h 490443"/>
              <a:gd name="connsiteX18" fmla="*/ 386405 w 572520"/>
              <a:gd name="connsiteY18" fmla="*/ 287898 h 490443"/>
              <a:gd name="connsiteX19" fmla="*/ 375350 w 572520"/>
              <a:gd name="connsiteY19" fmla="*/ 277626 h 490443"/>
              <a:gd name="connsiteX20" fmla="*/ 328928 w 572520"/>
              <a:gd name="connsiteY20" fmla="*/ 253978 h 490443"/>
              <a:gd name="connsiteX21" fmla="*/ 281881 w 572520"/>
              <a:gd name="connsiteY21" fmla="*/ 285884 h 490443"/>
              <a:gd name="connsiteX22" fmla="*/ 202863 w 572520"/>
              <a:gd name="connsiteY22" fmla="*/ 338923 h 490443"/>
              <a:gd name="connsiteX23" fmla="*/ 82810 w 572520"/>
              <a:gd name="connsiteY23" fmla="*/ 334816 h 490443"/>
              <a:gd name="connsiteX24" fmla="*/ 1547 w 572520"/>
              <a:gd name="connsiteY24" fmla="*/ 268412 h 490443"/>
              <a:gd name="connsiteX25" fmla="*/ 31092 w 572520"/>
              <a:gd name="connsiteY25" fmla="*/ 263866 h 490443"/>
              <a:gd name="connsiteX26" fmla="*/ 34345 w 572520"/>
              <a:gd name="connsiteY26" fmla="*/ 265051 h 490443"/>
              <a:gd name="connsiteX27" fmla="*/ 51547 w 572520"/>
              <a:gd name="connsiteY27" fmla="*/ 279775 h 490443"/>
              <a:gd name="connsiteX28" fmla="*/ 185638 w 572520"/>
              <a:gd name="connsiteY28" fmla="*/ 297957 h 490443"/>
              <a:gd name="connsiteX29" fmla="*/ 280323 w 572520"/>
              <a:gd name="connsiteY29" fmla="*/ 229775 h 490443"/>
              <a:gd name="connsiteX30" fmla="*/ 324264 w 572520"/>
              <a:gd name="connsiteY30" fmla="*/ 211471 h 490443"/>
              <a:gd name="connsiteX31" fmla="*/ 328958 w 572520"/>
              <a:gd name="connsiteY31" fmla="*/ 120316 h 490443"/>
              <a:gd name="connsiteX32" fmla="*/ 373159 w 572520"/>
              <a:gd name="connsiteY32" fmla="*/ 134064 h 490443"/>
              <a:gd name="connsiteX33" fmla="*/ 418706 w 572520"/>
              <a:gd name="connsiteY33" fmla="*/ 170226 h 490443"/>
              <a:gd name="connsiteX34" fmla="*/ 405478 w 572520"/>
              <a:gd name="connsiteY34" fmla="*/ 217971 h 490443"/>
              <a:gd name="connsiteX35" fmla="*/ 375350 w 572520"/>
              <a:gd name="connsiteY35" fmla="*/ 187657 h 490443"/>
              <a:gd name="connsiteX36" fmla="*/ 330442 w 572520"/>
              <a:gd name="connsiteY36" fmla="*/ 170063 h 490443"/>
              <a:gd name="connsiteX37" fmla="*/ 281881 w 572520"/>
              <a:gd name="connsiteY37" fmla="*/ 195916 h 490443"/>
              <a:gd name="connsiteX38" fmla="*/ 202863 w 572520"/>
              <a:gd name="connsiteY38" fmla="*/ 248954 h 490443"/>
              <a:gd name="connsiteX39" fmla="*/ 82810 w 572520"/>
              <a:gd name="connsiteY39" fmla="*/ 244847 h 490443"/>
              <a:gd name="connsiteX40" fmla="*/ 1547 w 572520"/>
              <a:gd name="connsiteY40" fmla="*/ 178443 h 490443"/>
              <a:gd name="connsiteX41" fmla="*/ 31093 w 572520"/>
              <a:gd name="connsiteY41" fmla="*/ 173898 h 490443"/>
              <a:gd name="connsiteX42" fmla="*/ 34345 w 572520"/>
              <a:gd name="connsiteY42" fmla="*/ 175083 h 490443"/>
              <a:gd name="connsiteX43" fmla="*/ 51547 w 572520"/>
              <a:gd name="connsiteY43" fmla="*/ 189807 h 490443"/>
              <a:gd name="connsiteX44" fmla="*/ 185638 w 572520"/>
              <a:gd name="connsiteY44" fmla="*/ 207989 h 490443"/>
              <a:gd name="connsiteX45" fmla="*/ 269729 w 572520"/>
              <a:gd name="connsiteY45" fmla="*/ 139807 h 490443"/>
              <a:gd name="connsiteX46" fmla="*/ 315184 w 572520"/>
              <a:gd name="connsiteY46" fmla="*/ 121502 h 490443"/>
              <a:gd name="connsiteX47" fmla="*/ 328958 w 572520"/>
              <a:gd name="connsiteY47" fmla="*/ 120316 h 490443"/>
              <a:gd name="connsiteX48" fmla="*/ 347440 w 572520"/>
              <a:gd name="connsiteY48" fmla="*/ 0 h 490443"/>
              <a:gd name="connsiteX49" fmla="*/ 366331 w 572520"/>
              <a:gd name="connsiteY49" fmla="*/ 47196 h 490443"/>
              <a:gd name="connsiteX50" fmla="*/ 418778 w 572520"/>
              <a:gd name="connsiteY50" fmla="*/ 66215 h 490443"/>
              <a:gd name="connsiteX51" fmla="*/ 474742 w 572520"/>
              <a:gd name="connsiteY51" fmla="*/ 40956 h 490443"/>
              <a:gd name="connsiteX52" fmla="*/ 513311 w 572520"/>
              <a:gd name="connsiteY52" fmla="*/ 82538 h 490443"/>
              <a:gd name="connsiteX53" fmla="*/ 493687 w 572520"/>
              <a:gd name="connsiteY53" fmla="*/ 133508 h 490443"/>
              <a:gd name="connsiteX54" fmla="*/ 517173 w 572520"/>
              <a:gd name="connsiteY54" fmla="*/ 182704 h 490443"/>
              <a:gd name="connsiteX55" fmla="*/ 565987 w 572520"/>
              <a:gd name="connsiteY55" fmla="*/ 199249 h 490443"/>
              <a:gd name="connsiteX56" fmla="*/ 572520 w 572520"/>
              <a:gd name="connsiteY56" fmla="*/ 263926 h 490443"/>
              <a:gd name="connsiteX57" fmla="*/ 522794 w 572520"/>
              <a:gd name="connsiteY57" fmla="*/ 283172 h 490443"/>
              <a:gd name="connsiteX58" fmla="*/ 503991 w 572520"/>
              <a:gd name="connsiteY58" fmla="*/ 335489 h 490443"/>
              <a:gd name="connsiteX59" fmla="*/ 533493 w 572520"/>
              <a:gd name="connsiteY59" fmla="*/ 386500 h 490443"/>
              <a:gd name="connsiteX60" fmla="*/ 490730 w 572520"/>
              <a:gd name="connsiteY60" fmla="*/ 433835 h 490443"/>
              <a:gd name="connsiteX61" fmla="*/ 436993 w 572520"/>
              <a:gd name="connsiteY61" fmla="*/ 410069 h 490443"/>
              <a:gd name="connsiteX62" fmla="*/ 386984 w 572520"/>
              <a:gd name="connsiteY62" fmla="*/ 434352 h 490443"/>
              <a:gd name="connsiteX63" fmla="*/ 374741 w 572520"/>
              <a:gd name="connsiteY63" fmla="*/ 488609 h 490443"/>
              <a:gd name="connsiteX64" fmla="*/ 316464 w 572520"/>
              <a:gd name="connsiteY64" fmla="*/ 490443 h 490443"/>
              <a:gd name="connsiteX65" fmla="*/ 289524 w 572520"/>
              <a:gd name="connsiteY65" fmla="*/ 387973 h 490443"/>
              <a:gd name="connsiteX66" fmla="*/ 436178 w 572520"/>
              <a:gd name="connsiteY66" fmla="*/ 341954 h 490443"/>
              <a:gd name="connsiteX67" fmla="*/ 423496 w 572520"/>
              <a:gd name="connsiteY67" fmla="*/ 132180 h 490443"/>
              <a:gd name="connsiteX68" fmla="*/ 273585 w 572520"/>
              <a:gd name="connsiteY68" fmla="*/ 102295 h 490443"/>
              <a:gd name="connsiteX69" fmla="*/ 281578 w 572520"/>
              <a:gd name="connsiteY69" fmla="*/ 1833 h 49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2520" h="490443">
                <a:moveTo>
                  <a:pt x="324264" y="296564"/>
                </a:moveTo>
                <a:cubicBezTo>
                  <a:pt x="339737" y="295607"/>
                  <a:pt x="356490" y="300015"/>
                  <a:pt x="373159" y="309126"/>
                </a:cubicBezTo>
                <a:cubicBezTo>
                  <a:pt x="375833" y="310587"/>
                  <a:pt x="378685" y="312336"/>
                  <a:pt x="381518" y="314473"/>
                </a:cubicBezTo>
                <a:lnTo>
                  <a:pt x="367244" y="356970"/>
                </a:lnTo>
                <a:cubicBezTo>
                  <a:pt x="355324" y="347920"/>
                  <a:pt x="341583" y="337954"/>
                  <a:pt x="328928" y="339072"/>
                </a:cubicBezTo>
                <a:cubicBezTo>
                  <a:pt x="313350" y="340448"/>
                  <a:pt x="299992" y="350681"/>
                  <a:pt x="281881" y="370977"/>
                </a:cubicBezTo>
                <a:cubicBezTo>
                  <a:pt x="262746" y="388205"/>
                  <a:pt x="236042" y="415861"/>
                  <a:pt x="202863" y="424016"/>
                </a:cubicBezTo>
                <a:cubicBezTo>
                  <a:pt x="169685" y="432171"/>
                  <a:pt x="116362" y="431661"/>
                  <a:pt x="82810" y="419909"/>
                </a:cubicBezTo>
                <a:cubicBezTo>
                  <a:pt x="49257" y="408158"/>
                  <a:pt x="10166" y="365330"/>
                  <a:pt x="1547" y="353505"/>
                </a:cubicBezTo>
                <a:cubicBezTo>
                  <a:pt x="-7073" y="341680"/>
                  <a:pt x="22759" y="347066"/>
                  <a:pt x="31092" y="348960"/>
                </a:cubicBezTo>
                <a:lnTo>
                  <a:pt x="34345" y="350144"/>
                </a:lnTo>
                <a:cubicBezTo>
                  <a:pt x="35503" y="351384"/>
                  <a:pt x="33096" y="353667"/>
                  <a:pt x="51547" y="364869"/>
                </a:cubicBezTo>
                <a:cubicBezTo>
                  <a:pt x="76148" y="379806"/>
                  <a:pt x="147509" y="391384"/>
                  <a:pt x="185638" y="383051"/>
                </a:cubicBezTo>
                <a:cubicBezTo>
                  <a:pt x="223767" y="374718"/>
                  <a:pt x="257218" y="329283"/>
                  <a:pt x="280322" y="314869"/>
                </a:cubicBezTo>
                <a:cubicBezTo>
                  <a:pt x="303428" y="300454"/>
                  <a:pt x="308791" y="297521"/>
                  <a:pt x="324264" y="296564"/>
                </a:cubicBezTo>
                <a:close/>
                <a:moveTo>
                  <a:pt x="324264" y="211471"/>
                </a:moveTo>
                <a:cubicBezTo>
                  <a:pt x="339737" y="210513"/>
                  <a:pt x="356490" y="214921"/>
                  <a:pt x="373159" y="224032"/>
                </a:cubicBezTo>
                <a:cubicBezTo>
                  <a:pt x="380951" y="228292"/>
                  <a:pt x="390271" y="234996"/>
                  <a:pt x="399043" y="242283"/>
                </a:cubicBezTo>
                <a:lnTo>
                  <a:pt x="386405" y="287898"/>
                </a:lnTo>
                <a:cubicBezTo>
                  <a:pt x="382914" y="283987"/>
                  <a:pt x="379229" y="280361"/>
                  <a:pt x="375350" y="277626"/>
                </a:cubicBezTo>
                <a:cubicBezTo>
                  <a:pt x="361732" y="268023"/>
                  <a:pt x="344506" y="252602"/>
                  <a:pt x="328928" y="253978"/>
                </a:cubicBezTo>
                <a:cubicBezTo>
                  <a:pt x="313350" y="255355"/>
                  <a:pt x="299992" y="265588"/>
                  <a:pt x="281881" y="285884"/>
                </a:cubicBezTo>
                <a:cubicBezTo>
                  <a:pt x="262746" y="303112"/>
                  <a:pt x="236042" y="330767"/>
                  <a:pt x="202863" y="338923"/>
                </a:cubicBezTo>
                <a:cubicBezTo>
                  <a:pt x="169685" y="347078"/>
                  <a:pt x="116362" y="346568"/>
                  <a:pt x="82810" y="334816"/>
                </a:cubicBezTo>
                <a:cubicBezTo>
                  <a:pt x="49257" y="323065"/>
                  <a:pt x="10167" y="280237"/>
                  <a:pt x="1547" y="268412"/>
                </a:cubicBezTo>
                <a:cubicBezTo>
                  <a:pt x="-7073" y="256587"/>
                  <a:pt x="22759" y="261972"/>
                  <a:pt x="31092" y="263866"/>
                </a:cubicBezTo>
                <a:lnTo>
                  <a:pt x="34345" y="265051"/>
                </a:lnTo>
                <a:cubicBezTo>
                  <a:pt x="35503" y="266291"/>
                  <a:pt x="33096" y="268573"/>
                  <a:pt x="51547" y="279775"/>
                </a:cubicBezTo>
                <a:cubicBezTo>
                  <a:pt x="76147" y="294713"/>
                  <a:pt x="147509" y="306291"/>
                  <a:pt x="185638" y="297957"/>
                </a:cubicBezTo>
                <a:cubicBezTo>
                  <a:pt x="223767" y="289624"/>
                  <a:pt x="257218" y="244190"/>
                  <a:pt x="280323" y="229775"/>
                </a:cubicBezTo>
                <a:cubicBezTo>
                  <a:pt x="303427" y="215361"/>
                  <a:pt x="308791" y="212428"/>
                  <a:pt x="324264" y="211471"/>
                </a:cubicBezTo>
                <a:close/>
                <a:moveTo>
                  <a:pt x="328958" y="120316"/>
                </a:moveTo>
                <a:cubicBezTo>
                  <a:pt x="343427" y="121090"/>
                  <a:pt x="359522" y="127230"/>
                  <a:pt x="373159" y="134064"/>
                </a:cubicBezTo>
                <a:cubicBezTo>
                  <a:pt x="388662" y="141833"/>
                  <a:pt x="407044" y="157733"/>
                  <a:pt x="418706" y="170226"/>
                </a:cubicBezTo>
                <a:lnTo>
                  <a:pt x="405478" y="217971"/>
                </a:lnTo>
                <a:cubicBezTo>
                  <a:pt x="396238" y="210870"/>
                  <a:pt x="386438" y="194786"/>
                  <a:pt x="375350" y="187657"/>
                </a:cubicBezTo>
                <a:cubicBezTo>
                  <a:pt x="361984" y="179064"/>
                  <a:pt x="346020" y="168687"/>
                  <a:pt x="330442" y="170063"/>
                </a:cubicBezTo>
                <a:cubicBezTo>
                  <a:pt x="314863" y="171439"/>
                  <a:pt x="299992" y="175619"/>
                  <a:pt x="281881" y="195916"/>
                </a:cubicBezTo>
                <a:cubicBezTo>
                  <a:pt x="262746" y="213143"/>
                  <a:pt x="236042" y="240798"/>
                  <a:pt x="202863" y="248954"/>
                </a:cubicBezTo>
                <a:cubicBezTo>
                  <a:pt x="169685" y="257109"/>
                  <a:pt x="116362" y="256600"/>
                  <a:pt x="82810" y="244847"/>
                </a:cubicBezTo>
                <a:cubicBezTo>
                  <a:pt x="49257" y="233096"/>
                  <a:pt x="10166" y="190268"/>
                  <a:pt x="1547" y="178443"/>
                </a:cubicBezTo>
                <a:cubicBezTo>
                  <a:pt x="-7073" y="166618"/>
                  <a:pt x="22759" y="172004"/>
                  <a:pt x="31093" y="173898"/>
                </a:cubicBezTo>
                <a:lnTo>
                  <a:pt x="34345" y="175083"/>
                </a:lnTo>
                <a:cubicBezTo>
                  <a:pt x="35503" y="176322"/>
                  <a:pt x="33096" y="178605"/>
                  <a:pt x="51547" y="189807"/>
                </a:cubicBezTo>
                <a:cubicBezTo>
                  <a:pt x="76148" y="204744"/>
                  <a:pt x="146071" y="221751"/>
                  <a:pt x="185638" y="207989"/>
                </a:cubicBezTo>
                <a:cubicBezTo>
                  <a:pt x="225205" y="194226"/>
                  <a:pt x="248138" y="154221"/>
                  <a:pt x="269729" y="139807"/>
                </a:cubicBezTo>
                <a:cubicBezTo>
                  <a:pt x="291320" y="125392"/>
                  <a:pt x="297946" y="125929"/>
                  <a:pt x="315184" y="121502"/>
                </a:cubicBezTo>
                <a:cubicBezTo>
                  <a:pt x="319494" y="120395"/>
                  <a:pt x="324136" y="120057"/>
                  <a:pt x="328958" y="120316"/>
                </a:cubicBezTo>
                <a:close/>
                <a:moveTo>
                  <a:pt x="347440" y="0"/>
                </a:moveTo>
                <a:lnTo>
                  <a:pt x="366331" y="47196"/>
                </a:lnTo>
                <a:cubicBezTo>
                  <a:pt x="383362" y="51245"/>
                  <a:pt x="401539" y="58208"/>
                  <a:pt x="418778" y="66215"/>
                </a:cubicBezTo>
                <a:lnTo>
                  <a:pt x="474742" y="40956"/>
                </a:lnTo>
                <a:lnTo>
                  <a:pt x="513311" y="82538"/>
                </a:lnTo>
                <a:lnTo>
                  <a:pt x="493687" y="133508"/>
                </a:lnTo>
                <a:cubicBezTo>
                  <a:pt x="503489" y="149794"/>
                  <a:pt x="511328" y="166202"/>
                  <a:pt x="517173" y="182704"/>
                </a:cubicBezTo>
                <a:lnTo>
                  <a:pt x="565987" y="199249"/>
                </a:lnTo>
                <a:lnTo>
                  <a:pt x="572520" y="263926"/>
                </a:lnTo>
                <a:lnTo>
                  <a:pt x="522794" y="283172"/>
                </a:lnTo>
                <a:cubicBezTo>
                  <a:pt x="518910" y="302125"/>
                  <a:pt x="512977" y="319236"/>
                  <a:pt x="503991" y="335489"/>
                </a:cubicBezTo>
                <a:lnTo>
                  <a:pt x="533493" y="386500"/>
                </a:lnTo>
                <a:cubicBezTo>
                  <a:pt x="515198" y="406798"/>
                  <a:pt x="509025" y="413537"/>
                  <a:pt x="490730" y="433835"/>
                </a:cubicBezTo>
                <a:lnTo>
                  <a:pt x="436993" y="410069"/>
                </a:lnTo>
                <a:cubicBezTo>
                  <a:pt x="421793" y="420740"/>
                  <a:pt x="405413" y="428467"/>
                  <a:pt x="386984" y="434352"/>
                </a:cubicBezTo>
                <a:lnTo>
                  <a:pt x="374741" y="488609"/>
                </a:lnTo>
                <a:lnTo>
                  <a:pt x="316464" y="490443"/>
                </a:lnTo>
                <a:lnTo>
                  <a:pt x="289524" y="387973"/>
                </a:lnTo>
                <a:cubicBezTo>
                  <a:pt x="343640" y="401010"/>
                  <a:pt x="399898" y="382340"/>
                  <a:pt x="436178" y="341954"/>
                </a:cubicBezTo>
                <a:cubicBezTo>
                  <a:pt x="488271" y="283965"/>
                  <a:pt x="489016" y="191040"/>
                  <a:pt x="423496" y="132180"/>
                </a:cubicBezTo>
                <a:cubicBezTo>
                  <a:pt x="380818" y="93842"/>
                  <a:pt x="322983" y="84944"/>
                  <a:pt x="273585" y="102295"/>
                </a:cubicBezTo>
                <a:cubicBezTo>
                  <a:pt x="271711" y="68805"/>
                  <a:pt x="283452" y="35322"/>
                  <a:pt x="281578" y="183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algn="l" defTabSz="931863" rtl="0" fontAlgn="base">
              <a:spcBef>
                <a:spcPct val="0"/>
              </a:spcBef>
              <a:spcAft>
                <a:spcPct val="0"/>
              </a:spcAft>
              <a:defRPr sz="2400" kern="1200">
                <a:solidFill>
                  <a:schemeClr val="lt1"/>
                </a:solidFill>
                <a:latin typeface="+mn-lt"/>
                <a:ea typeface="+mn-ea"/>
                <a:cs typeface="+mn-cs"/>
              </a:defRPr>
            </a:lvl1pPr>
            <a:lvl2pPr marL="465138" indent="-7938" algn="l" defTabSz="931863" rtl="0" fontAlgn="base">
              <a:spcBef>
                <a:spcPct val="0"/>
              </a:spcBef>
              <a:spcAft>
                <a:spcPct val="0"/>
              </a:spcAft>
              <a:defRPr sz="2400" kern="1200">
                <a:solidFill>
                  <a:schemeClr val="lt1"/>
                </a:solidFill>
                <a:latin typeface="+mn-lt"/>
                <a:ea typeface="+mn-ea"/>
                <a:cs typeface="+mn-cs"/>
              </a:defRPr>
            </a:lvl2pPr>
            <a:lvl3pPr marL="931863" indent="-17463" algn="l" defTabSz="931863" rtl="0" fontAlgn="base">
              <a:spcBef>
                <a:spcPct val="0"/>
              </a:spcBef>
              <a:spcAft>
                <a:spcPct val="0"/>
              </a:spcAft>
              <a:defRPr sz="2400" kern="1200">
                <a:solidFill>
                  <a:schemeClr val="lt1"/>
                </a:solidFill>
                <a:latin typeface="+mn-lt"/>
                <a:ea typeface="+mn-ea"/>
                <a:cs typeface="+mn-cs"/>
              </a:defRPr>
            </a:lvl3pPr>
            <a:lvl4pPr marL="1398588" indent="-26988" algn="l" defTabSz="931863" rtl="0" fontAlgn="base">
              <a:spcBef>
                <a:spcPct val="0"/>
              </a:spcBef>
              <a:spcAft>
                <a:spcPct val="0"/>
              </a:spcAft>
              <a:defRPr sz="2400" kern="1200">
                <a:solidFill>
                  <a:schemeClr val="lt1"/>
                </a:solidFill>
                <a:latin typeface="+mn-lt"/>
                <a:ea typeface="+mn-ea"/>
                <a:cs typeface="+mn-cs"/>
              </a:defRPr>
            </a:lvl4pPr>
            <a:lvl5pPr marL="1865313" indent="-36513" algn="l" defTabSz="931863" rtl="0" fontAlgn="base">
              <a:spcBef>
                <a:spcPct val="0"/>
              </a:spcBef>
              <a:spcAft>
                <a:spcPct val="0"/>
              </a:spcAft>
              <a:defRPr sz="2400" kern="1200">
                <a:solidFill>
                  <a:schemeClr val="lt1"/>
                </a:solidFill>
                <a:latin typeface="+mn-lt"/>
                <a:ea typeface="+mn-ea"/>
                <a:cs typeface="+mn-cs"/>
              </a:defRPr>
            </a:lvl5pPr>
            <a:lvl6pPr marL="2286000" algn="l" defTabSz="457200" rtl="0" eaLnBrk="1" latinLnBrk="0" hangingPunct="1">
              <a:defRPr sz="2400" kern="1200">
                <a:solidFill>
                  <a:schemeClr val="lt1"/>
                </a:solidFill>
                <a:latin typeface="+mn-lt"/>
                <a:ea typeface="+mn-ea"/>
                <a:cs typeface="+mn-cs"/>
              </a:defRPr>
            </a:lvl6pPr>
            <a:lvl7pPr marL="2743200" algn="l" defTabSz="457200" rtl="0" eaLnBrk="1" latinLnBrk="0" hangingPunct="1">
              <a:defRPr sz="2400" kern="1200">
                <a:solidFill>
                  <a:schemeClr val="lt1"/>
                </a:solidFill>
                <a:latin typeface="+mn-lt"/>
                <a:ea typeface="+mn-ea"/>
                <a:cs typeface="+mn-cs"/>
              </a:defRPr>
            </a:lvl7pPr>
            <a:lvl8pPr marL="3200400" algn="l" defTabSz="457200" rtl="0" eaLnBrk="1" latinLnBrk="0" hangingPunct="1">
              <a:defRPr sz="2400" kern="1200">
                <a:solidFill>
                  <a:schemeClr val="lt1"/>
                </a:solidFill>
                <a:latin typeface="+mn-lt"/>
                <a:ea typeface="+mn-ea"/>
                <a:cs typeface="+mn-cs"/>
              </a:defRPr>
            </a:lvl8pPr>
            <a:lvl9pPr marL="3657600" algn="l" defTabSz="457200" rtl="0" eaLnBrk="1" latinLnBrk="0" hangingPunct="1">
              <a:defRPr sz="2400" kern="1200">
                <a:solidFill>
                  <a:schemeClr val="lt1"/>
                </a:solidFill>
                <a:latin typeface="+mn-lt"/>
                <a:ea typeface="+mn-ea"/>
                <a:cs typeface="+mn-cs"/>
              </a:defRPr>
            </a:lvl9pPr>
          </a:lstStyle>
          <a:p>
            <a:pPr algn="ctr" defTabSz="914102">
              <a:lnSpc>
                <a:spcPct val="90000"/>
              </a:lnSpc>
            </a:pPr>
            <a:endParaRPr lang="en-IN" sz="1961" b="1" dirty="0">
              <a:solidFill>
                <a:srgbClr val="FFFFFF"/>
              </a:solidFill>
              <a:latin typeface="Segoe UI Light"/>
              <a:ea typeface="Segoe UI" pitchFamily="34" charset="0"/>
              <a:cs typeface="Segoe UI" pitchFamily="34" charset="0"/>
            </a:endParaRPr>
          </a:p>
        </p:txBody>
      </p:sp>
      <p:sp>
        <p:nvSpPr>
          <p:cNvPr id="30" name="Rectangle 29"/>
          <p:cNvSpPr/>
          <p:nvPr/>
        </p:nvSpPr>
        <p:spPr>
          <a:xfrm>
            <a:off x="393761" y="5325618"/>
            <a:ext cx="5691143" cy="717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714" tIns="71714" rIns="44821" anchor="t"/>
          <a:lstStyle/>
          <a:p>
            <a:pPr defTabSz="914314">
              <a:lnSpc>
                <a:spcPct val="80000"/>
              </a:lnSpc>
              <a:defRPr/>
            </a:pPr>
            <a:endParaRPr lang="en-US" sz="3529" dirty="0">
              <a:gradFill>
                <a:gsLst>
                  <a:gs pos="3540">
                    <a:srgbClr val="FFFFFF"/>
                  </a:gs>
                  <a:gs pos="41000">
                    <a:srgbClr val="FFFFFF"/>
                  </a:gs>
                </a:gsLst>
                <a:lin ang="5400000" scaled="0"/>
              </a:gradFill>
              <a:latin typeface="Segoe UI Light"/>
              <a:cs typeface="Segoe UI Light"/>
            </a:endParaRPr>
          </a:p>
        </p:txBody>
      </p:sp>
      <p:grpSp>
        <p:nvGrpSpPr>
          <p:cNvPr id="163" name="Group 332" hidden="1"/>
          <p:cNvGrpSpPr>
            <a:grpSpLocks noChangeAspect="1"/>
          </p:cNvGrpSpPr>
          <p:nvPr/>
        </p:nvGrpSpPr>
        <p:grpSpPr>
          <a:xfrm>
            <a:off x="4079044" y="669185"/>
            <a:ext cx="4033912" cy="4033912"/>
            <a:chOff x="308182" y="1562646"/>
            <a:chExt cx="4635853" cy="4635852"/>
          </a:xfrm>
        </p:grpSpPr>
        <p:sp>
          <p:nvSpPr>
            <p:cNvPr id="164" name="Oval 163"/>
            <p:cNvSpPr/>
            <p:nvPr/>
          </p:nvSpPr>
          <p:spPr bwMode="auto">
            <a:xfrm>
              <a:off x="308182" y="1562646"/>
              <a:ext cx="4635853" cy="463585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165" name="Oval 164"/>
            <p:cNvSpPr/>
            <p:nvPr/>
          </p:nvSpPr>
          <p:spPr bwMode="auto">
            <a:xfrm>
              <a:off x="563591" y="1836721"/>
              <a:ext cx="4125032" cy="4125031"/>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166" name="Oval 165"/>
            <p:cNvSpPr/>
            <p:nvPr/>
          </p:nvSpPr>
          <p:spPr bwMode="auto">
            <a:xfrm>
              <a:off x="1876599" y="3127496"/>
              <a:ext cx="1539878" cy="153987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lnSpc>
                  <a:spcPct val="90000"/>
                </a:lnSpc>
              </a:pPr>
              <a:r>
                <a:rPr lang="en-US" sz="1765" dirty="0">
                  <a:solidFill>
                    <a:srgbClr val="FFFFFF"/>
                  </a:solidFill>
                  <a:latin typeface="Segoe UI Light"/>
                  <a:ea typeface="Segoe UI" pitchFamily="34" charset="0"/>
                  <a:cs typeface="Segoe UI" pitchFamily="34" charset="0"/>
                </a:rPr>
                <a:t>Data</a:t>
              </a:r>
            </a:p>
          </p:txBody>
        </p:sp>
        <p:sp>
          <p:nvSpPr>
            <p:cNvPr id="167" name="Freeform 166"/>
            <p:cNvSpPr/>
            <p:nvPr/>
          </p:nvSpPr>
          <p:spPr bwMode="auto">
            <a:xfrm>
              <a:off x="845911" y="4017213"/>
              <a:ext cx="3608942" cy="1810820"/>
            </a:xfrm>
            <a:custGeom>
              <a:avLst/>
              <a:gdLst>
                <a:gd name="connsiteX0" fmla="*/ 0 w 3154215"/>
                <a:gd name="connsiteY0" fmla="*/ 509439 h 1650246"/>
                <a:gd name="connsiteX1" fmla="*/ 10932 w 3154215"/>
                <a:gd name="connsiteY1" fmla="*/ 544262 h 1650246"/>
                <a:gd name="connsiteX2" fmla="*/ 7183 w 3154215"/>
                <a:gd name="connsiteY2" fmla="*/ 534564 h 1650246"/>
                <a:gd name="connsiteX3" fmla="*/ 894341 w 3154215"/>
                <a:gd name="connsiteY3" fmla="*/ 384534 h 1650246"/>
                <a:gd name="connsiteX4" fmla="*/ 897970 w 3154215"/>
                <a:gd name="connsiteY4" fmla="*/ 391641 h 1650246"/>
                <a:gd name="connsiteX5" fmla="*/ 902367 w 3154215"/>
                <a:gd name="connsiteY5" fmla="*/ 397746 h 1650246"/>
                <a:gd name="connsiteX6" fmla="*/ 800755 w 3154215"/>
                <a:gd name="connsiteY6" fmla="*/ 98652 h 1650246"/>
                <a:gd name="connsiteX7" fmla="*/ 805324 w 3154215"/>
                <a:gd name="connsiteY7" fmla="*/ 126058 h 1650246"/>
                <a:gd name="connsiteX8" fmla="*/ 804819 w 3154215"/>
                <a:gd name="connsiteY8" fmla="*/ 120064 h 1650246"/>
                <a:gd name="connsiteX9" fmla="*/ 811413 w 3154215"/>
                <a:gd name="connsiteY9" fmla="*/ 163271 h 1650246"/>
                <a:gd name="connsiteX10" fmla="*/ 1561019 w 3154215"/>
                <a:gd name="connsiteY10" fmla="*/ 774217 h 1650246"/>
                <a:gd name="connsiteX11" fmla="*/ 2309360 w 3154215"/>
                <a:gd name="connsiteY11" fmla="*/ 168409 h 1650246"/>
                <a:gd name="connsiteX12" fmla="*/ 2320036 w 3154215"/>
                <a:gd name="connsiteY12" fmla="*/ 101427 h 1650246"/>
                <a:gd name="connsiteX13" fmla="*/ 3102291 w 3154215"/>
                <a:gd name="connsiteY13" fmla="*/ 553063 h 1650246"/>
                <a:gd name="connsiteX14" fmla="*/ 3143038 w 3154215"/>
                <a:gd name="connsiteY14" fmla="*/ 423274 h 1650246"/>
                <a:gd name="connsiteX15" fmla="*/ 3149435 w 3154215"/>
                <a:gd name="connsiteY15" fmla="*/ 394166 h 1650246"/>
                <a:gd name="connsiteX16" fmla="*/ 3154215 w 3154215"/>
                <a:gd name="connsiteY16" fmla="*/ 396761 h 1650246"/>
                <a:gd name="connsiteX17" fmla="*/ 1561019 w 3154215"/>
                <a:gd name="connsiteY17" fmla="*/ 1650246 h 1650246"/>
                <a:gd name="connsiteX18" fmla="*/ 1560794 w 3154215"/>
                <a:gd name="connsiteY18" fmla="*/ 1650236 h 1650246"/>
                <a:gd name="connsiteX19" fmla="*/ 1577953 w 3154215"/>
                <a:gd name="connsiteY19" fmla="*/ 1649369 h 1650246"/>
                <a:gd name="connsiteX20" fmla="*/ 1515761 w 3154215"/>
                <a:gd name="connsiteY20" fmla="*/ 1647980 h 1650246"/>
                <a:gd name="connsiteX21" fmla="*/ 1556640 w 3154215"/>
                <a:gd name="connsiteY21" fmla="*/ 1650045 h 1650246"/>
                <a:gd name="connsiteX22" fmla="*/ 1407963 w 3154215"/>
                <a:gd name="connsiteY22" fmla="*/ 1643203 h 1650246"/>
                <a:gd name="connsiteX23" fmla="*/ 59809 w 3154215"/>
                <a:gd name="connsiteY23" fmla="*/ 670697 h 1650246"/>
                <a:gd name="connsiteX24" fmla="*/ 14218 w 3154215"/>
                <a:gd name="connsiteY24" fmla="*/ 552761 h 1650246"/>
                <a:gd name="connsiteX25" fmla="*/ 796315 w 3154215"/>
                <a:gd name="connsiteY25" fmla="*/ 0 h 1650246"/>
                <a:gd name="connsiteX26" fmla="*/ 796326 w 3154215"/>
                <a:gd name="connsiteY26" fmla="*/ 0 h 1650246"/>
                <a:gd name="connsiteX27" fmla="*/ 795868 w 3154215"/>
                <a:gd name="connsiteY27" fmla="*/ 9066 h 1650246"/>
                <a:gd name="connsiteX28" fmla="*/ 796479 w 3154215"/>
                <a:gd name="connsiteY28" fmla="*/ 21168 h 1650246"/>
                <a:gd name="connsiteX29" fmla="*/ 795458 w 3154215"/>
                <a:gd name="connsiteY29" fmla="*/ 9065 h 1650246"/>
                <a:gd name="connsiteX0" fmla="*/ 0 w 3154215"/>
                <a:gd name="connsiteY0" fmla="*/ 509439 h 1650246"/>
                <a:gd name="connsiteX1" fmla="*/ 10932 w 3154215"/>
                <a:gd name="connsiteY1" fmla="*/ 544262 h 1650246"/>
                <a:gd name="connsiteX2" fmla="*/ 7183 w 3154215"/>
                <a:gd name="connsiteY2" fmla="*/ 534564 h 1650246"/>
                <a:gd name="connsiteX3" fmla="*/ 0 w 3154215"/>
                <a:gd name="connsiteY3" fmla="*/ 509439 h 1650246"/>
                <a:gd name="connsiteX4" fmla="*/ 894341 w 3154215"/>
                <a:gd name="connsiteY4" fmla="*/ 384534 h 1650246"/>
                <a:gd name="connsiteX5" fmla="*/ 897970 w 3154215"/>
                <a:gd name="connsiteY5" fmla="*/ 391641 h 1650246"/>
                <a:gd name="connsiteX6" fmla="*/ 902367 w 3154215"/>
                <a:gd name="connsiteY6" fmla="*/ 397746 h 1650246"/>
                <a:gd name="connsiteX7" fmla="*/ 894341 w 3154215"/>
                <a:gd name="connsiteY7" fmla="*/ 384534 h 1650246"/>
                <a:gd name="connsiteX8" fmla="*/ 800755 w 3154215"/>
                <a:gd name="connsiteY8" fmla="*/ 98652 h 1650246"/>
                <a:gd name="connsiteX9" fmla="*/ 805324 w 3154215"/>
                <a:gd name="connsiteY9" fmla="*/ 126058 h 1650246"/>
                <a:gd name="connsiteX10" fmla="*/ 804819 w 3154215"/>
                <a:gd name="connsiteY10" fmla="*/ 120064 h 1650246"/>
                <a:gd name="connsiteX11" fmla="*/ 811413 w 3154215"/>
                <a:gd name="connsiteY11" fmla="*/ 163271 h 1650246"/>
                <a:gd name="connsiteX12" fmla="*/ 1561019 w 3154215"/>
                <a:gd name="connsiteY12" fmla="*/ 774217 h 1650246"/>
                <a:gd name="connsiteX13" fmla="*/ 2309360 w 3154215"/>
                <a:gd name="connsiteY13" fmla="*/ 168409 h 1650246"/>
                <a:gd name="connsiteX14" fmla="*/ 2320036 w 3154215"/>
                <a:gd name="connsiteY14" fmla="*/ 101427 h 1650246"/>
                <a:gd name="connsiteX15" fmla="*/ 3102291 w 3154215"/>
                <a:gd name="connsiteY15" fmla="*/ 553063 h 1650246"/>
                <a:gd name="connsiteX16" fmla="*/ 3143038 w 3154215"/>
                <a:gd name="connsiteY16" fmla="*/ 423274 h 1650246"/>
                <a:gd name="connsiteX17" fmla="*/ 3149435 w 3154215"/>
                <a:gd name="connsiteY17" fmla="*/ 394166 h 1650246"/>
                <a:gd name="connsiteX18" fmla="*/ 3154215 w 3154215"/>
                <a:gd name="connsiteY18" fmla="*/ 396761 h 1650246"/>
                <a:gd name="connsiteX19" fmla="*/ 1561019 w 3154215"/>
                <a:gd name="connsiteY19" fmla="*/ 1650246 h 1650246"/>
                <a:gd name="connsiteX20" fmla="*/ 1560794 w 3154215"/>
                <a:gd name="connsiteY20" fmla="*/ 1650236 h 1650246"/>
                <a:gd name="connsiteX21" fmla="*/ 1577953 w 3154215"/>
                <a:gd name="connsiteY21" fmla="*/ 1649369 h 1650246"/>
                <a:gd name="connsiteX22" fmla="*/ 1515761 w 3154215"/>
                <a:gd name="connsiteY22" fmla="*/ 1647980 h 1650246"/>
                <a:gd name="connsiteX23" fmla="*/ 1556640 w 3154215"/>
                <a:gd name="connsiteY23" fmla="*/ 1650045 h 1650246"/>
                <a:gd name="connsiteX24" fmla="*/ 1407963 w 3154215"/>
                <a:gd name="connsiteY24" fmla="*/ 1643203 h 1650246"/>
                <a:gd name="connsiteX25" fmla="*/ 59809 w 3154215"/>
                <a:gd name="connsiteY25" fmla="*/ 670697 h 1650246"/>
                <a:gd name="connsiteX26" fmla="*/ 14218 w 3154215"/>
                <a:gd name="connsiteY26" fmla="*/ 552761 h 1650246"/>
                <a:gd name="connsiteX27" fmla="*/ 800755 w 3154215"/>
                <a:gd name="connsiteY27" fmla="*/ 98652 h 1650246"/>
                <a:gd name="connsiteX28" fmla="*/ 795458 w 3154215"/>
                <a:gd name="connsiteY28" fmla="*/ 9065 h 1650246"/>
                <a:gd name="connsiteX29" fmla="*/ 796326 w 3154215"/>
                <a:gd name="connsiteY29" fmla="*/ 0 h 1650246"/>
                <a:gd name="connsiteX30" fmla="*/ 795868 w 3154215"/>
                <a:gd name="connsiteY30" fmla="*/ 9066 h 1650246"/>
                <a:gd name="connsiteX31" fmla="*/ 796479 w 3154215"/>
                <a:gd name="connsiteY31" fmla="*/ 21168 h 1650246"/>
                <a:gd name="connsiteX32" fmla="*/ 795458 w 3154215"/>
                <a:gd name="connsiteY32" fmla="*/ 9065 h 1650246"/>
                <a:gd name="connsiteX0" fmla="*/ 0 w 3154215"/>
                <a:gd name="connsiteY0" fmla="*/ 509439 h 1650246"/>
                <a:gd name="connsiteX1" fmla="*/ 10932 w 3154215"/>
                <a:gd name="connsiteY1" fmla="*/ 544262 h 1650246"/>
                <a:gd name="connsiteX2" fmla="*/ 7183 w 3154215"/>
                <a:gd name="connsiteY2" fmla="*/ 534564 h 1650246"/>
                <a:gd name="connsiteX3" fmla="*/ 0 w 3154215"/>
                <a:gd name="connsiteY3" fmla="*/ 509439 h 1650246"/>
                <a:gd name="connsiteX4" fmla="*/ 894341 w 3154215"/>
                <a:gd name="connsiteY4" fmla="*/ 384534 h 1650246"/>
                <a:gd name="connsiteX5" fmla="*/ 897970 w 3154215"/>
                <a:gd name="connsiteY5" fmla="*/ 391641 h 1650246"/>
                <a:gd name="connsiteX6" fmla="*/ 902367 w 3154215"/>
                <a:gd name="connsiteY6" fmla="*/ 397746 h 1650246"/>
                <a:gd name="connsiteX7" fmla="*/ 894341 w 3154215"/>
                <a:gd name="connsiteY7" fmla="*/ 384534 h 1650246"/>
                <a:gd name="connsiteX8" fmla="*/ 800755 w 3154215"/>
                <a:gd name="connsiteY8" fmla="*/ 98652 h 1650246"/>
                <a:gd name="connsiteX9" fmla="*/ 805324 w 3154215"/>
                <a:gd name="connsiteY9" fmla="*/ 126058 h 1650246"/>
                <a:gd name="connsiteX10" fmla="*/ 804819 w 3154215"/>
                <a:gd name="connsiteY10" fmla="*/ 120064 h 1650246"/>
                <a:gd name="connsiteX11" fmla="*/ 811413 w 3154215"/>
                <a:gd name="connsiteY11" fmla="*/ 163271 h 1650246"/>
                <a:gd name="connsiteX12" fmla="*/ 1561019 w 3154215"/>
                <a:gd name="connsiteY12" fmla="*/ 774217 h 1650246"/>
                <a:gd name="connsiteX13" fmla="*/ 2309360 w 3154215"/>
                <a:gd name="connsiteY13" fmla="*/ 168409 h 1650246"/>
                <a:gd name="connsiteX14" fmla="*/ 2320036 w 3154215"/>
                <a:gd name="connsiteY14" fmla="*/ 101427 h 1650246"/>
                <a:gd name="connsiteX15" fmla="*/ 3102291 w 3154215"/>
                <a:gd name="connsiteY15" fmla="*/ 553063 h 1650246"/>
                <a:gd name="connsiteX16" fmla="*/ 3143038 w 3154215"/>
                <a:gd name="connsiteY16" fmla="*/ 423274 h 1650246"/>
                <a:gd name="connsiteX17" fmla="*/ 3149435 w 3154215"/>
                <a:gd name="connsiteY17" fmla="*/ 394166 h 1650246"/>
                <a:gd name="connsiteX18" fmla="*/ 3154215 w 3154215"/>
                <a:gd name="connsiteY18" fmla="*/ 396761 h 1650246"/>
                <a:gd name="connsiteX19" fmla="*/ 1561019 w 3154215"/>
                <a:gd name="connsiteY19" fmla="*/ 1650246 h 1650246"/>
                <a:gd name="connsiteX20" fmla="*/ 1560794 w 3154215"/>
                <a:gd name="connsiteY20" fmla="*/ 1650236 h 1650246"/>
                <a:gd name="connsiteX21" fmla="*/ 1577953 w 3154215"/>
                <a:gd name="connsiteY21" fmla="*/ 1649369 h 1650246"/>
                <a:gd name="connsiteX22" fmla="*/ 1515761 w 3154215"/>
                <a:gd name="connsiteY22" fmla="*/ 1647980 h 1650246"/>
                <a:gd name="connsiteX23" fmla="*/ 1556640 w 3154215"/>
                <a:gd name="connsiteY23" fmla="*/ 1650045 h 1650246"/>
                <a:gd name="connsiteX24" fmla="*/ 1407963 w 3154215"/>
                <a:gd name="connsiteY24" fmla="*/ 1643203 h 1650246"/>
                <a:gd name="connsiteX25" fmla="*/ 59809 w 3154215"/>
                <a:gd name="connsiteY25" fmla="*/ 670697 h 1650246"/>
                <a:gd name="connsiteX26" fmla="*/ 14218 w 3154215"/>
                <a:gd name="connsiteY26" fmla="*/ 552761 h 1650246"/>
                <a:gd name="connsiteX27" fmla="*/ 800755 w 3154215"/>
                <a:gd name="connsiteY27" fmla="*/ 98652 h 1650246"/>
                <a:gd name="connsiteX28" fmla="*/ 796479 w 3154215"/>
                <a:gd name="connsiteY28" fmla="*/ 21168 h 1650246"/>
                <a:gd name="connsiteX29" fmla="*/ 796326 w 3154215"/>
                <a:gd name="connsiteY29" fmla="*/ 0 h 1650246"/>
                <a:gd name="connsiteX30" fmla="*/ 795868 w 3154215"/>
                <a:gd name="connsiteY30" fmla="*/ 9066 h 1650246"/>
                <a:gd name="connsiteX31" fmla="*/ 796479 w 3154215"/>
                <a:gd name="connsiteY31" fmla="*/ 21168 h 1650246"/>
                <a:gd name="connsiteX0" fmla="*/ 0 w 3154215"/>
                <a:gd name="connsiteY0" fmla="*/ 509439 h 1650246"/>
                <a:gd name="connsiteX1" fmla="*/ 10932 w 3154215"/>
                <a:gd name="connsiteY1" fmla="*/ 544262 h 1650246"/>
                <a:gd name="connsiteX2" fmla="*/ 7183 w 3154215"/>
                <a:gd name="connsiteY2" fmla="*/ 534564 h 1650246"/>
                <a:gd name="connsiteX3" fmla="*/ 0 w 3154215"/>
                <a:gd name="connsiteY3" fmla="*/ 509439 h 1650246"/>
                <a:gd name="connsiteX4" fmla="*/ 894341 w 3154215"/>
                <a:gd name="connsiteY4" fmla="*/ 384534 h 1650246"/>
                <a:gd name="connsiteX5" fmla="*/ 897970 w 3154215"/>
                <a:gd name="connsiteY5" fmla="*/ 391641 h 1650246"/>
                <a:gd name="connsiteX6" fmla="*/ 902367 w 3154215"/>
                <a:gd name="connsiteY6" fmla="*/ 397746 h 1650246"/>
                <a:gd name="connsiteX7" fmla="*/ 894341 w 3154215"/>
                <a:gd name="connsiteY7" fmla="*/ 384534 h 1650246"/>
                <a:gd name="connsiteX8" fmla="*/ 800755 w 3154215"/>
                <a:gd name="connsiteY8" fmla="*/ 98652 h 1650246"/>
                <a:gd name="connsiteX9" fmla="*/ 805324 w 3154215"/>
                <a:gd name="connsiteY9" fmla="*/ 126058 h 1650246"/>
                <a:gd name="connsiteX10" fmla="*/ 804819 w 3154215"/>
                <a:gd name="connsiteY10" fmla="*/ 120064 h 1650246"/>
                <a:gd name="connsiteX11" fmla="*/ 811413 w 3154215"/>
                <a:gd name="connsiteY11" fmla="*/ 163271 h 1650246"/>
                <a:gd name="connsiteX12" fmla="*/ 1561019 w 3154215"/>
                <a:gd name="connsiteY12" fmla="*/ 774217 h 1650246"/>
                <a:gd name="connsiteX13" fmla="*/ 2309360 w 3154215"/>
                <a:gd name="connsiteY13" fmla="*/ 168409 h 1650246"/>
                <a:gd name="connsiteX14" fmla="*/ 2320036 w 3154215"/>
                <a:gd name="connsiteY14" fmla="*/ 101427 h 1650246"/>
                <a:gd name="connsiteX15" fmla="*/ 3102291 w 3154215"/>
                <a:gd name="connsiteY15" fmla="*/ 553063 h 1650246"/>
                <a:gd name="connsiteX16" fmla="*/ 3143038 w 3154215"/>
                <a:gd name="connsiteY16" fmla="*/ 423274 h 1650246"/>
                <a:gd name="connsiteX17" fmla="*/ 3149435 w 3154215"/>
                <a:gd name="connsiteY17" fmla="*/ 394166 h 1650246"/>
                <a:gd name="connsiteX18" fmla="*/ 3154215 w 3154215"/>
                <a:gd name="connsiteY18" fmla="*/ 396761 h 1650246"/>
                <a:gd name="connsiteX19" fmla="*/ 1561019 w 3154215"/>
                <a:gd name="connsiteY19" fmla="*/ 1650246 h 1650246"/>
                <a:gd name="connsiteX20" fmla="*/ 1560794 w 3154215"/>
                <a:gd name="connsiteY20" fmla="*/ 1650236 h 1650246"/>
                <a:gd name="connsiteX21" fmla="*/ 1577953 w 3154215"/>
                <a:gd name="connsiteY21" fmla="*/ 1649369 h 1650246"/>
                <a:gd name="connsiteX22" fmla="*/ 1515761 w 3154215"/>
                <a:gd name="connsiteY22" fmla="*/ 1647980 h 1650246"/>
                <a:gd name="connsiteX23" fmla="*/ 1556640 w 3154215"/>
                <a:gd name="connsiteY23" fmla="*/ 1650045 h 1650246"/>
                <a:gd name="connsiteX24" fmla="*/ 1407963 w 3154215"/>
                <a:gd name="connsiteY24" fmla="*/ 1643203 h 1650246"/>
                <a:gd name="connsiteX25" fmla="*/ 59809 w 3154215"/>
                <a:gd name="connsiteY25" fmla="*/ 670697 h 1650246"/>
                <a:gd name="connsiteX26" fmla="*/ 14218 w 3154215"/>
                <a:gd name="connsiteY26" fmla="*/ 552761 h 1650246"/>
                <a:gd name="connsiteX27" fmla="*/ 800755 w 3154215"/>
                <a:gd name="connsiteY27" fmla="*/ 98652 h 1650246"/>
                <a:gd name="connsiteX28" fmla="*/ 795868 w 3154215"/>
                <a:gd name="connsiteY28" fmla="*/ 9066 h 1650246"/>
                <a:gd name="connsiteX29" fmla="*/ 796326 w 3154215"/>
                <a:gd name="connsiteY29" fmla="*/ 0 h 1650246"/>
                <a:gd name="connsiteX30" fmla="*/ 795868 w 3154215"/>
                <a:gd name="connsiteY30" fmla="*/ 9066 h 1650246"/>
                <a:gd name="connsiteX0" fmla="*/ 0 w 3154215"/>
                <a:gd name="connsiteY0" fmla="*/ 410787 h 1551594"/>
                <a:gd name="connsiteX1" fmla="*/ 10932 w 3154215"/>
                <a:gd name="connsiteY1" fmla="*/ 445610 h 1551594"/>
                <a:gd name="connsiteX2" fmla="*/ 7183 w 3154215"/>
                <a:gd name="connsiteY2" fmla="*/ 435912 h 1551594"/>
                <a:gd name="connsiteX3" fmla="*/ 0 w 3154215"/>
                <a:gd name="connsiteY3" fmla="*/ 410787 h 1551594"/>
                <a:gd name="connsiteX4" fmla="*/ 894341 w 3154215"/>
                <a:gd name="connsiteY4" fmla="*/ 285882 h 1551594"/>
                <a:gd name="connsiteX5" fmla="*/ 897970 w 3154215"/>
                <a:gd name="connsiteY5" fmla="*/ 292989 h 1551594"/>
                <a:gd name="connsiteX6" fmla="*/ 902367 w 3154215"/>
                <a:gd name="connsiteY6" fmla="*/ 299094 h 1551594"/>
                <a:gd name="connsiteX7" fmla="*/ 894341 w 3154215"/>
                <a:gd name="connsiteY7" fmla="*/ 285882 h 1551594"/>
                <a:gd name="connsiteX8" fmla="*/ 800755 w 3154215"/>
                <a:gd name="connsiteY8" fmla="*/ 0 h 1551594"/>
                <a:gd name="connsiteX9" fmla="*/ 805324 w 3154215"/>
                <a:gd name="connsiteY9" fmla="*/ 27406 h 1551594"/>
                <a:gd name="connsiteX10" fmla="*/ 804819 w 3154215"/>
                <a:gd name="connsiteY10" fmla="*/ 21412 h 1551594"/>
                <a:gd name="connsiteX11" fmla="*/ 811413 w 3154215"/>
                <a:gd name="connsiteY11" fmla="*/ 64619 h 1551594"/>
                <a:gd name="connsiteX12" fmla="*/ 1561019 w 3154215"/>
                <a:gd name="connsiteY12" fmla="*/ 675565 h 1551594"/>
                <a:gd name="connsiteX13" fmla="*/ 2309360 w 3154215"/>
                <a:gd name="connsiteY13" fmla="*/ 69757 h 1551594"/>
                <a:gd name="connsiteX14" fmla="*/ 2320036 w 3154215"/>
                <a:gd name="connsiteY14" fmla="*/ 2775 h 1551594"/>
                <a:gd name="connsiteX15" fmla="*/ 3102291 w 3154215"/>
                <a:gd name="connsiteY15" fmla="*/ 454411 h 1551594"/>
                <a:gd name="connsiteX16" fmla="*/ 3143038 w 3154215"/>
                <a:gd name="connsiteY16" fmla="*/ 324622 h 1551594"/>
                <a:gd name="connsiteX17" fmla="*/ 3149435 w 3154215"/>
                <a:gd name="connsiteY17" fmla="*/ 295514 h 1551594"/>
                <a:gd name="connsiteX18" fmla="*/ 3154215 w 3154215"/>
                <a:gd name="connsiteY18" fmla="*/ 298109 h 1551594"/>
                <a:gd name="connsiteX19" fmla="*/ 1561019 w 3154215"/>
                <a:gd name="connsiteY19" fmla="*/ 1551594 h 1551594"/>
                <a:gd name="connsiteX20" fmla="*/ 1560794 w 3154215"/>
                <a:gd name="connsiteY20" fmla="*/ 1551584 h 1551594"/>
                <a:gd name="connsiteX21" fmla="*/ 1577953 w 3154215"/>
                <a:gd name="connsiteY21" fmla="*/ 1550717 h 1551594"/>
                <a:gd name="connsiteX22" fmla="*/ 1515761 w 3154215"/>
                <a:gd name="connsiteY22" fmla="*/ 1549328 h 1551594"/>
                <a:gd name="connsiteX23" fmla="*/ 1556640 w 3154215"/>
                <a:gd name="connsiteY23" fmla="*/ 1551393 h 1551594"/>
                <a:gd name="connsiteX24" fmla="*/ 1407963 w 3154215"/>
                <a:gd name="connsiteY24" fmla="*/ 1544551 h 1551594"/>
                <a:gd name="connsiteX25" fmla="*/ 59809 w 3154215"/>
                <a:gd name="connsiteY25" fmla="*/ 572045 h 1551594"/>
                <a:gd name="connsiteX26" fmla="*/ 14218 w 3154215"/>
                <a:gd name="connsiteY26" fmla="*/ 454109 h 1551594"/>
                <a:gd name="connsiteX27" fmla="*/ 800755 w 3154215"/>
                <a:gd name="connsiteY27" fmla="*/ 0 h 1551594"/>
                <a:gd name="connsiteX0" fmla="*/ 0 w 3147032"/>
                <a:gd name="connsiteY0" fmla="*/ 435912 h 1551594"/>
                <a:gd name="connsiteX1" fmla="*/ 3749 w 3147032"/>
                <a:gd name="connsiteY1" fmla="*/ 445610 h 1551594"/>
                <a:gd name="connsiteX2" fmla="*/ 0 w 3147032"/>
                <a:gd name="connsiteY2" fmla="*/ 435912 h 1551594"/>
                <a:gd name="connsiteX3" fmla="*/ 887158 w 3147032"/>
                <a:gd name="connsiteY3" fmla="*/ 285882 h 1551594"/>
                <a:gd name="connsiteX4" fmla="*/ 890787 w 3147032"/>
                <a:gd name="connsiteY4" fmla="*/ 292989 h 1551594"/>
                <a:gd name="connsiteX5" fmla="*/ 895184 w 3147032"/>
                <a:gd name="connsiteY5" fmla="*/ 299094 h 1551594"/>
                <a:gd name="connsiteX6" fmla="*/ 887158 w 3147032"/>
                <a:gd name="connsiteY6" fmla="*/ 285882 h 1551594"/>
                <a:gd name="connsiteX7" fmla="*/ 793572 w 3147032"/>
                <a:gd name="connsiteY7" fmla="*/ 0 h 1551594"/>
                <a:gd name="connsiteX8" fmla="*/ 798141 w 3147032"/>
                <a:gd name="connsiteY8" fmla="*/ 27406 h 1551594"/>
                <a:gd name="connsiteX9" fmla="*/ 797636 w 3147032"/>
                <a:gd name="connsiteY9" fmla="*/ 21412 h 1551594"/>
                <a:gd name="connsiteX10" fmla="*/ 804230 w 3147032"/>
                <a:gd name="connsiteY10" fmla="*/ 64619 h 1551594"/>
                <a:gd name="connsiteX11" fmla="*/ 1553836 w 3147032"/>
                <a:gd name="connsiteY11" fmla="*/ 675565 h 1551594"/>
                <a:gd name="connsiteX12" fmla="*/ 2302177 w 3147032"/>
                <a:gd name="connsiteY12" fmla="*/ 69757 h 1551594"/>
                <a:gd name="connsiteX13" fmla="*/ 2312853 w 3147032"/>
                <a:gd name="connsiteY13" fmla="*/ 2775 h 1551594"/>
                <a:gd name="connsiteX14" fmla="*/ 3095108 w 3147032"/>
                <a:gd name="connsiteY14" fmla="*/ 454411 h 1551594"/>
                <a:gd name="connsiteX15" fmla="*/ 3135855 w 3147032"/>
                <a:gd name="connsiteY15" fmla="*/ 324622 h 1551594"/>
                <a:gd name="connsiteX16" fmla="*/ 3142252 w 3147032"/>
                <a:gd name="connsiteY16" fmla="*/ 295514 h 1551594"/>
                <a:gd name="connsiteX17" fmla="*/ 3147032 w 3147032"/>
                <a:gd name="connsiteY17" fmla="*/ 298109 h 1551594"/>
                <a:gd name="connsiteX18" fmla="*/ 1553836 w 3147032"/>
                <a:gd name="connsiteY18" fmla="*/ 1551594 h 1551594"/>
                <a:gd name="connsiteX19" fmla="*/ 1553611 w 3147032"/>
                <a:gd name="connsiteY19" fmla="*/ 1551584 h 1551594"/>
                <a:gd name="connsiteX20" fmla="*/ 1570770 w 3147032"/>
                <a:gd name="connsiteY20" fmla="*/ 1550717 h 1551594"/>
                <a:gd name="connsiteX21" fmla="*/ 1508578 w 3147032"/>
                <a:gd name="connsiteY21" fmla="*/ 1549328 h 1551594"/>
                <a:gd name="connsiteX22" fmla="*/ 1549457 w 3147032"/>
                <a:gd name="connsiteY22" fmla="*/ 1551393 h 1551594"/>
                <a:gd name="connsiteX23" fmla="*/ 1400780 w 3147032"/>
                <a:gd name="connsiteY23" fmla="*/ 1544551 h 1551594"/>
                <a:gd name="connsiteX24" fmla="*/ 52626 w 3147032"/>
                <a:gd name="connsiteY24" fmla="*/ 572045 h 1551594"/>
                <a:gd name="connsiteX25" fmla="*/ 7035 w 3147032"/>
                <a:gd name="connsiteY25" fmla="*/ 454109 h 1551594"/>
                <a:gd name="connsiteX26" fmla="*/ 793572 w 3147032"/>
                <a:gd name="connsiteY26" fmla="*/ 0 h 1551594"/>
                <a:gd name="connsiteX0" fmla="*/ 880123 w 3139997"/>
                <a:gd name="connsiteY0" fmla="*/ 285882 h 1551594"/>
                <a:gd name="connsiteX1" fmla="*/ 883752 w 3139997"/>
                <a:gd name="connsiteY1" fmla="*/ 292989 h 1551594"/>
                <a:gd name="connsiteX2" fmla="*/ 888149 w 3139997"/>
                <a:gd name="connsiteY2" fmla="*/ 299094 h 1551594"/>
                <a:gd name="connsiteX3" fmla="*/ 880123 w 3139997"/>
                <a:gd name="connsiteY3" fmla="*/ 285882 h 1551594"/>
                <a:gd name="connsiteX4" fmla="*/ 786537 w 3139997"/>
                <a:gd name="connsiteY4" fmla="*/ 0 h 1551594"/>
                <a:gd name="connsiteX5" fmla="*/ 791106 w 3139997"/>
                <a:gd name="connsiteY5" fmla="*/ 27406 h 1551594"/>
                <a:gd name="connsiteX6" fmla="*/ 790601 w 3139997"/>
                <a:gd name="connsiteY6" fmla="*/ 21412 h 1551594"/>
                <a:gd name="connsiteX7" fmla="*/ 797195 w 3139997"/>
                <a:gd name="connsiteY7" fmla="*/ 64619 h 1551594"/>
                <a:gd name="connsiteX8" fmla="*/ 1546801 w 3139997"/>
                <a:gd name="connsiteY8" fmla="*/ 675565 h 1551594"/>
                <a:gd name="connsiteX9" fmla="*/ 2295142 w 3139997"/>
                <a:gd name="connsiteY9" fmla="*/ 69757 h 1551594"/>
                <a:gd name="connsiteX10" fmla="*/ 2305818 w 3139997"/>
                <a:gd name="connsiteY10" fmla="*/ 2775 h 1551594"/>
                <a:gd name="connsiteX11" fmla="*/ 3088073 w 3139997"/>
                <a:gd name="connsiteY11" fmla="*/ 454411 h 1551594"/>
                <a:gd name="connsiteX12" fmla="*/ 3128820 w 3139997"/>
                <a:gd name="connsiteY12" fmla="*/ 324622 h 1551594"/>
                <a:gd name="connsiteX13" fmla="*/ 3135217 w 3139997"/>
                <a:gd name="connsiteY13" fmla="*/ 295514 h 1551594"/>
                <a:gd name="connsiteX14" fmla="*/ 3139997 w 3139997"/>
                <a:gd name="connsiteY14" fmla="*/ 298109 h 1551594"/>
                <a:gd name="connsiteX15" fmla="*/ 1546801 w 3139997"/>
                <a:gd name="connsiteY15" fmla="*/ 1551594 h 1551594"/>
                <a:gd name="connsiteX16" fmla="*/ 1546576 w 3139997"/>
                <a:gd name="connsiteY16" fmla="*/ 1551584 h 1551594"/>
                <a:gd name="connsiteX17" fmla="*/ 1563735 w 3139997"/>
                <a:gd name="connsiteY17" fmla="*/ 1550717 h 1551594"/>
                <a:gd name="connsiteX18" fmla="*/ 1501543 w 3139997"/>
                <a:gd name="connsiteY18" fmla="*/ 1549328 h 1551594"/>
                <a:gd name="connsiteX19" fmla="*/ 1542422 w 3139997"/>
                <a:gd name="connsiteY19" fmla="*/ 1551393 h 1551594"/>
                <a:gd name="connsiteX20" fmla="*/ 1393745 w 3139997"/>
                <a:gd name="connsiteY20" fmla="*/ 1544551 h 1551594"/>
                <a:gd name="connsiteX21" fmla="*/ 45591 w 3139997"/>
                <a:gd name="connsiteY21" fmla="*/ 572045 h 1551594"/>
                <a:gd name="connsiteX22" fmla="*/ 0 w 3139997"/>
                <a:gd name="connsiteY22" fmla="*/ 454109 h 1551594"/>
                <a:gd name="connsiteX23" fmla="*/ 786537 w 3139997"/>
                <a:gd name="connsiteY23" fmla="*/ 0 h 1551594"/>
                <a:gd name="connsiteX0" fmla="*/ 880123 w 3135217"/>
                <a:gd name="connsiteY0" fmla="*/ 285882 h 1551594"/>
                <a:gd name="connsiteX1" fmla="*/ 883752 w 3135217"/>
                <a:gd name="connsiteY1" fmla="*/ 292989 h 1551594"/>
                <a:gd name="connsiteX2" fmla="*/ 888149 w 3135217"/>
                <a:gd name="connsiteY2" fmla="*/ 299094 h 1551594"/>
                <a:gd name="connsiteX3" fmla="*/ 880123 w 3135217"/>
                <a:gd name="connsiteY3" fmla="*/ 285882 h 1551594"/>
                <a:gd name="connsiteX4" fmla="*/ 786537 w 3135217"/>
                <a:gd name="connsiteY4" fmla="*/ 0 h 1551594"/>
                <a:gd name="connsiteX5" fmla="*/ 791106 w 3135217"/>
                <a:gd name="connsiteY5" fmla="*/ 27406 h 1551594"/>
                <a:gd name="connsiteX6" fmla="*/ 790601 w 3135217"/>
                <a:gd name="connsiteY6" fmla="*/ 21412 h 1551594"/>
                <a:gd name="connsiteX7" fmla="*/ 797195 w 3135217"/>
                <a:gd name="connsiteY7" fmla="*/ 64619 h 1551594"/>
                <a:gd name="connsiteX8" fmla="*/ 1546801 w 3135217"/>
                <a:gd name="connsiteY8" fmla="*/ 675565 h 1551594"/>
                <a:gd name="connsiteX9" fmla="*/ 2295142 w 3135217"/>
                <a:gd name="connsiteY9" fmla="*/ 69757 h 1551594"/>
                <a:gd name="connsiteX10" fmla="*/ 2305818 w 3135217"/>
                <a:gd name="connsiteY10" fmla="*/ 2775 h 1551594"/>
                <a:gd name="connsiteX11" fmla="*/ 3088073 w 3135217"/>
                <a:gd name="connsiteY11" fmla="*/ 454411 h 1551594"/>
                <a:gd name="connsiteX12" fmla="*/ 3128820 w 3135217"/>
                <a:gd name="connsiteY12" fmla="*/ 324622 h 1551594"/>
                <a:gd name="connsiteX13" fmla="*/ 3135217 w 3135217"/>
                <a:gd name="connsiteY13" fmla="*/ 295514 h 1551594"/>
                <a:gd name="connsiteX14" fmla="*/ 3087546 w 3135217"/>
                <a:gd name="connsiteY14" fmla="*/ 460227 h 1551594"/>
                <a:gd name="connsiteX15" fmla="*/ 1546801 w 3135217"/>
                <a:gd name="connsiteY15" fmla="*/ 1551594 h 1551594"/>
                <a:gd name="connsiteX16" fmla="*/ 1546576 w 3135217"/>
                <a:gd name="connsiteY16" fmla="*/ 1551584 h 1551594"/>
                <a:gd name="connsiteX17" fmla="*/ 1563735 w 3135217"/>
                <a:gd name="connsiteY17" fmla="*/ 1550717 h 1551594"/>
                <a:gd name="connsiteX18" fmla="*/ 1501543 w 3135217"/>
                <a:gd name="connsiteY18" fmla="*/ 1549328 h 1551594"/>
                <a:gd name="connsiteX19" fmla="*/ 1542422 w 3135217"/>
                <a:gd name="connsiteY19" fmla="*/ 1551393 h 1551594"/>
                <a:gd name="connsiteX20" fmla="*/ 1393745 w 3135217"/>
                <a:gd name="connsiteY20" fmla="*/ 1544551 h 1551594"/>
                <a:gd name="connsiteX21" fmla="*/ 45591 w 3135217"/>
                <a:gd name="connsiteY21" fmla="*/ 572045 h 1551594"/>
                <a:gd name="connsiteX22" fmla="*/ 0 w 3135217"/>
                <a:gd name="connsiteY22" fmla="*/ 454109 h 1551594"/>
                <a:gd name="connsiteX23" fmla="*/ 786537 w 3135217"/>
                <a:gd name="connsiteY23" fmla="*/ 0 h 1551594"/>
                <a:gd name="connsiteX0" fmla="*/ 880123 w 3135217"/>
                <a:gd name="connsiteY0" fmla="*/ 285882 h 1551594"/>
                <a:gd name="connsiteX1" fmla="*/ 883752 w 3135217"/>
                <a:gd name="connsiteY1" fmla="*/ 292989 h 1551594"/>
                <a:gd name="connsiteX2" fmla="*/ 888149 w 3135217"/>
                <a:gd name="connsiteY2" fmla="*/ 299094 h 1551594"/>
                <a:gd name="connsiteX3" fmla="*/ 880123 w 3135217"/>
                <a:gd name="connsiteY3" fmla="*/ 285882 h 1551594"/>
                <a:gd name="connsiteX4" fmla="*/ 786537 w 3135217"/>
                <a:gd name="connsiteY4" fmla="*/ 0 h 1551594"/>
                <a:gd name="connsiteX5" fmla="*/ 791106 w 3135217"/>
                <a:gd name="connsiteY5" fmla="*/ 27406 h 1551594"/>
                <a:gd name="connsiteX6" fmla="*/ 790601 w 3135217"/>
                <a:gd name="connsiteY6" fmla="*/ 21412 h 1551594"/>
                <a:gd name="connsiteX7" fmla="*/ 797195 w 3135217"/>
                <a:gd name="connsiteY7" fmla="*/ 64619 h 1551594"/>
                <a:gd name="connsiteX8" fmla="*/ 1546801 w 3135217"/>
                <a:gd name="connsiteY8" fmla="*/ 675565 h 1551594"/>
                <a:gd name="connsiteX9" fmla="*/ 2295142 w 3135217"/>
                <a:gd name="connsiteY9" fmla="*/ 69757 h 1551594"/>
                <a:gd name="connsiteX10" fmla="*/ 2305818 w 3135217"/>
                <a:gd name="connsiteY10" fmla="*/ 2775 h 1551594"/>
                <a:gd name="connsiteX11" fmla="*/ 3088073 w 3135217"/>
                <a:gd name="connsiteY11" fmla="*/ 454411 h 1551594"/>
                <a:gd name="connsiteX12" fmla="*/ 3128820 w 3135217"/>
                <a:gd name="connsiteY12" fmla="*/ 324622 h 1551594"/>
                <a:gd name="connsiteX13" fmla="*/ 3135217 w 3135217"/>
                <a:gd name="connsiteY13" fmla="*/ 295514 h 1551594"/>
                <a:gd name="connsiteX14" fmla="*/ 3087546 w 3135217"/>
                <a:gd name="connsiteY14" fmla="*/ 460227 h 1551594"/>
                <a:gd name="connsiteX15" fmla="*/ 1546801 w 3135217"/>
                <a:gd name="connsiteY15" fmla="*/ 1551594 h 1551594"/>
                <a:gd name="connsiteX16" fmla="*/ 1546576 w 3135217"/>
                <a:gd name="connsiteY16" fmla="*/ 1551584 h 1551594"/>
                <a:gd name="connsiteX17" fmla="*/ 1563735 w 3135217"/>
                <a:gd name="connsiteY17" fmla="*/ 1550717 h 1551594"/>
                <a:gd name="connsiteX18" fmla="*/ 1501543 w 3135217"/>
                <a:gd name="connsiteY18" fmla="*/ 1549328 h 1551594"/>
                <a:gd name="connsiteX19" fmla="*/ 1542422 w 3135217"/>
                <a:gd name="connsiteY19" fmla="*/ 1551393 h 1551594"/>
                <a:gd name="connsiteX20" fmla="*/ 1393745 w 3135217"/>
                <a:gd name="connsiteY20" fmla="*/ 1544551 h 1551594"/>
                <a:gd name="connsiteX21" fmla="*/ 45591 w 3135217"/>
                <a:gd name="connsiteY21" fmla="*/ 572045 h 1551594"/>
                <a:gd name="connsiteX22" fmla="*/ 0 w 3135217"/>
                <a:gd name="connsiteY22" fmla="*/ 454109 h 1551594"/>
                <a:gd name="connsiteX23" fmla="*/ 786537 w 3135217"/>
                <a:gd name="connsiteY23" fmla="*/ 0 h 1551594"/>
                <a:gd name="connsiteX0" fmla="*/ 880123 w 3128821"/>
                <a:gd name="connsiteY0" fmla="*/ 285882 h 1551594"/>
                <a:gd name="connsiteX1" fmla="*/ 883752 w 3128821"/>
                <a:gd name="connsiteY1" fmla="*/ 292989 h 1551594"/>
                <a:gd name="connsiteX2" fmla="*/ 888149 w 3128821"/>
                <a:gd name="connsiteY2" fmla="*/ 299094 h 1551594"/>
                <a:gd name="connsiteX3" fmla="*/ 880123 w 3128821"/>
                <a:gd name="connsiteY3" fmla="*/ 285882 h 1551594"/>
                <a:gd name="connsiteX4" fmla="*/ 786537 w 3128821"/>
                <a:gd name="connsiteY4" fmla="*/ 0 h 1551594"/>
                <a:gd name="connsiteX5" fmla="*/ 791106 w 3128821"/>
                <a:gd name="connsiteY5" fmla="*/ 27406 h 1551594"/>
                <a:gd name="connsiteX6" fmla="*/ 790601 w 3128821"/>
                <a:gd name="connsiteY6" fmla="*/ 21412 h 1551594"/>
                <a:gd name="connsiteX7" fmla="*/ 797195 w 3128821"/>
                <a:gd name="connsiteY7" fmla="*/ 64619 h 1551594"/>
                <a:gd name="connsiteX8" fmla="*/ 1546801 w 3128821"/>
                <a:gd name="connsiteY8" fmla="*/ 675565 h 1551594"/>
                <a:gd name="connsiteX9" fmla="*/ 2295142 w 3128821"/>
                <a:gd name="connsiteY9" fmla="*/ 69757 h 1551594"/>
                <a:gd name="connsiteX10" fmla="*/ 2305818 w 3128821"/>
                <a:gd name="connsiteY10" fmla="*/ 2775 h 1551594"/>
                <a:gd name="connsiteX11" fmla="*/ 3088073 w 3128821"/>
                <a:gd name="connsiteY11" fmla="*/ 454411 h 1551594"/>
                <a:gd name="connsiteX12" fmla="*/ 3128820 w 3128821"/>
                <a:gd name="connsiteY12" fmla="*/ 324622 h 1551594"/>
                <a:gd name="connsiteX13" fmla="*/ 3092302 w 3128821"/>
                <a:gd name="connsiteY13" fmla="*/ 457632 h 1551594"/>
                <a:gd name="connsiteX14" fmla="*/ 3087546 w 3128821"/>
                <a:gd name="connsiteY14" fmla="*/ 460227 h 1551594"/>
                <a:gd name="connsiteX15" fmla="*/ 1546801 w 3128821"/>
                <a:gd name="connsiteY15" fmla="*/ 1551594 h 1551594"/>
                <a:gd name="connsiteX16" fmla="*/ 1546576 w 3128821"/>
                <a:gd name="connsiteY16" fmla="*/ 1551584 h 1551594"/>
                <a:gd name="connsiteX17" fmla="*/ 1563735 w 3128821"/>
                <a:gd name="connsiteY17" fmla="*/ 1550717 h 1551594"/>
                <a:gd name="connsiteX18" fmla="*/ 1501543 w 3128821"/>
                <a:gd name="connsiteY18" fmla="*/ 1549328 h 1551594"/>
                <a:gd name="connsiteX19" fmla="*/ 1542422 w 3128821"/>
                <a:gd name="connsiteY19" fmla="*/ 1551393 h 1551594"/>
                <a:gd name="connsiteX20" fmla="*/ 1393745 w 3128821"/>
                <a:gd name="connsiteY20" fmla="*/ 1544551 h 1551594"/>
                <a:gd name="connsiteX21" fmla="*/ 45591 w 3128821"/>
                <a:gd name="connsiteY21" fmla="*/ 572045 h 1551594"/>
                <a:gd name="connsiteX22" fmla="*/ 0 w 3128821"/>
                <a:gd name="connsiteY22" fmla="*/ 454109 h 1551594"/>
                <a:gd name="connsiteX23" fmla="*/ 786537 w 3128821"/>
                <a:gd name="connsiteY23" fmla="*/ 0 h 1551594"/>
                <a:gd name="connsiteX0" fmla="*/ 880123 w 3100209"/>
                <a:gd name="connsiteY0" fmla="*/ 285882 h 1551594"/>
                <a:gd name="connsiteX1" fmla="*/ 883752 w 3100209"/>
                <a:gd name="connsiteY1" fmla="*/ 292989 h 1551594"/>
                <a:gd name="connsiteX2" fmla="*/ 888149 w 3100209"/>
                <a:gd name="connsiteY2" fmla="*/ 299094 h 1551594"/>
                <a:gd name="connsiteX3" fmla="*/ 880123 w 3100209"/>
                <a:gd name="connsiteY3" fmla="*/ 285882 h 1551594"/>
                <a:gd name="connsiteX4" fmla="*/ 786537 w 3100209"/>
                <a:gd name="connsiteY4" fmla="*/ 0 h 1551594"/>
                <a:gd name="connsiteX5" fmla="*/ 791106 w 3100209"/>
                <a:gd name="connsiteY5" fmla="*/ 27406 h 1551594"/>
                <a:gd name="connsiteX6" fmla="*/ 790601 w 3100209"/>
                <a:gd name="connsiteY6" fmla="*/ 21412 h 1551594"/>
                <a:gd name="connsiteX7" fmla="*/ 797195 w 3100209"/>
                <a:gd name="connsiteY7" fmla="*/ 64619 h 1551594"/>
                <a:gd name="connsiteX8" fmla="*/ 1546801 w 3100209"/>
                <a:gd name="connsiteY8" fmla="*/ 675565 h 1551594"/>
                <a:gd name="connsiteX9" fmla="*/ 2295142 w 3100209"/>
                <a:gd name="connsiteY9" fmla="*/ 69757 h 1551594"/>
                <a:gd name="connsiteX10" fmla="*/ 2305818 w 3100209"/>
                <a:gd name="connsiteY10" fmla="*/ 2775 h 1551594"/>
                <a:gd name="connsiteX11" fmla="*/ 3088073 w 3100209"/>
                <a:gd name="connsiteY11" fmla="*/ 454411 h 1551594"/>
                <a:gd name="connsiteX12" fmla="*/ 3100209 w 3100209"/>
                <a:gd name="connsiteY12" fmla="*/ 439059 h 1551594"/>
                <a:gd name="connsiteX13" fmla="*/ 3092302 w 3100209"/>
                <a:gd name="connsiteY13" fmla="*/ 457632 h 1551594"/>
                <a:gd name="connsiteX14" fmla="*/ 3087546 w 3100209"/>
                <a:gd name="connsiteY14" fmla="*/ 460227 h 1551594"/>
                <a:gd name="connsiteX15" fmla="*/ 1546801 w 3100209"/>
                <a:gd name="connsiteY15" fmla="*/ 1551594 h 1551594"/>
                <a:gd name="connsiteX16" fmla="*/ 1546576 w 3100209"/>
                <a:gd name="connsiteY16" fmla="*/ 1551584 h 1551594"/>
                <a:gd name="connsiteX17" fmla="*/ 1563735 w 3100209"/>
                <a:gd name="connsiteY17" fmla="*/ 1550717 h 1551594"/>
                <a:gd name="connsiteX18" fmla="*/ 1501543 w 3100209"/>
                <a:gd name="connsiteY18" fmla="*/ 1549328 h 1551594"/>
                <a:gd name="connsiteX19" fmla="*/ 1542422 w 3100209"/>
                <a:gd name="connsiteY19" fmla="*/ 1551393 h 1551594"/>
                <a:gd name="connsiteX20" fmla="*/ 1393745 w 3100209"/>
                <a:gd name="connsiteY20" fmla="*/ 1544551 h 1551594"/>
                <a:gd name="connsiteX21" fmla="*/ 45591 w 3100209"/>
                <a:gd name="connsiteY21" fmla="*/ 572045 h 1551594"/>
                <a:gd name="connsiteX22" fmla="*/ 0 w 3100209"/>
                <a:gd name="connsiteY22" fmla="*/ 454109 h 1551594"/>
                <a:gd name="connsiteX23" fmla="*/ 786537 w 3100209"/>
                <a:gd name="connsiteY23" fmla="*/ 0 h 1551594"/>
                <a:gd name="connsiteX0" fmla="*/ 880123 w 3092302"/>
                <a:gd name="connsiteY0" fmla="*/ 285882 h 1551594"/>
                <a:gd name="connsiteX1" fmla="*/ 883752 w 3092302"/>
                <a:gd name="connsiteY1" fmla="*/ 292989 h 1551594"/>
                <a:gd name="connsiteX2" fmla="*/ 888149 w 3092302"/>
                <a:gd name="connsiteY2" fmla="*/ 299094 h 1551594"/>
                <a:gd name="connsiteX3" fmla="*/ 880123 w 3092302"/>
                <a:gd name="connsiteY3" fmla="*/ 285882 h 1551594"/>
                <a:gd name="connsiteX4" fmla="*/ 786537 w 3092302"/>
                <a:gd name="connsiteY4" fmla="*/ 0 h 1551594"/>
                <a:gd name="connsiteX5" fmla="*/ 791106 w 3092302"/>
                <a:gd name="connsiteY5" fmla="*/ 27406 h 1551594"/>
                <a:gd name="connsiteX6" fmla="*/ 790601 w 3092302"/>
                <a:gd name="connsiteY6" fmla="*/ 21412 h 1551594"/>
                <a:gd name="connsiteX7" fmla="*/ 797195 w 3092302"/>
                <a:gd name="connsiteY7" fmla="*/ 64619 h 1551594"/>
                <a:gd name="connsiteX8" fmla="*/ 1546801 w 3092302"/>
                <a:gd name="connsiteY8" fmla="*/ 675565 h 1551594"/>
                <a:gd name="connsiteX9" fmla="*/ 2295142 w 3092302"/>
                <a:gd name="connsiteY9" fmla="*/ 69757 h 1551594"/>
                <a:gd name="connsiteX10" fmla="*/ 2305818 w 3092302"/>
                <a:gd name="connsiteY10" fmla="*/ 2775 h 1551594"/>
                <a:gd name="connsiteX11" fmla="*/ 3088073 w 3092302"/>
                <a:gd name="connsiteY11" fmla="*/ 454411 h 1551594"/>
                <a:gd name="connsiteX12" fmla="*/ 3081136 w 3092302"/>
                <a:gd name="connsiteY12" fmla="*/ 462899 h 1551594"/>
                <a:gd name="connsiteX13" fmla="*/ 3092302 w 3092302"/>
                <a:gd name="connsiteY13" fmla="*/ 457632 h 1551594"/>
                <a:gd name="connsiteX14" fmla="*/ 3087546 w 3092302"/>
                <a:gd name="connsiteY14" fmla="*/ 460227 h 1551594"/>
                <a:gd name="connsiteX15" fmla="*/ 1546801 w 3092302"/>
                <a:gd name="connsiteY15" fmla="*/ 1551594 h 1551594"/>
                <a:gd name="connsiteX16" fmla="*/ 1546576 w 3092302"/>
                <a:gd name="connsiteY16" fmla="*/ 1551584 h 1551594"/>
                <a:gd name="connsiteX17" fmla="*/ 1563735 w 3092302"/>
                <a:gd name="connsiteY17" fmla="*/ 1550717 h 1551594"/>
                <a:gd name="connsiteX18" fmla="*/ 1501543 w 3092302"/>
                <a:gd name="connsiteY18" fmla="*/ 1549328 h 1551594"/>
                <a:gd name="connsiteX19" fmla="*/ 1542422 w 3092302"/>
                <a:gd name="connsiteY19" fmla="*/ 1551393 h 1551594"/>
                <a:gd name="connsiteX20" fmla="*/ 1393745 w 3092302"/>
                <a:gd name="connsiteY20" fmla="*/ 1544551 h 1551594"/>
                <a:gd name="connsiteX21" fmla="*/ 45591 w 3092302"/>
                <a:gd name="connsiteY21" fmla="*/ 572045 h 1551594"/>
                <a:gd name="connsiteX22" fmla="*/ 0 w 3092302"/>
                <a:gd name="connsiteY22" fmla="*/ 454109 h 1551594"/>
                <a:gd name="connsiteX23" fmla="*/ 786537 w 3092302"/>
                <a:gd name="connsiteY23" fmla="*/ 0 h 1551594"/>
                <a:gd name="connsiteX0" fmla="*/ 880123 w 3092302"/>
                <a:gd name="connsiteY0" fmla="*/ 285882 h 1551594"/>
                <a:gd name="connsiteX1" fmla="*/ 883752 w 3092302"/>
                <a:gd name="connsiteY1" fmla="*/ 292989 h 1551594"/>
                <a:gd name="connsiteX2" fmla="*/ 888149 w 3092302"/>
                <a:gd name="connsiteY2" fmla="*/ 299094 h 1551594"/>
                <a:gd name="connsiteX3" fmla="*/ 880123 w 3092302"/>
                <a:gd name="connsiteY3" fmla="*/ 285882 h 1551594"/>
                <a:gd name="connsiteX4" fmla="*/ 786537 w 3092302"/>
                <a:gd name="connsiteY4" fmla="*/ 0 h 1551594"/>
                <a:gd name="connsiteX5" fmla="*/ 791106 w 3092302"/>
                <a:gd name="connsiteY5" fmla="*/ 27406 h 1551594"/>
                <a:gd name="connsiteX6" fmla="*/ 790601 w 3092302"/>
                <a:gd name="connsiteY6" fmla="*/ 21412 h 1551594"/>
                <a:gd name="connsiteX7" fmla="*/ 797195 w 3092302"/>
                <a:gd name="connsiteY7" fmla="*/ 64619 h 1551594"/>
                <a:gd name="connsiteX8" fmla="*/ 1546801 w 3092302"/>
                <a:gd name="connsiteY8" fmla="*/ 675565 h 1551594"/>
                <a:gd name="connsiteX9" fmla="*/ 2295142 w 3092302"/>
                <a:gd name="connsiteY9" fmla="*/ 69757 h 1551594"/>
                <a:gd name="connsiteX10" fmla="*/ 2305818 w 3092302"/>
                <a:gd name="connsiteY10" fmla="*/ 2775 h 1551594"/>
                <a:gd name="connsiteX11" fmla="*/ 3088073 w 3092302"/>
                <a:gd name="connsiteY11" fmla="*/ 454411 h 1551594"/>
                <a:gd name="connsiteX12" fmla="*/ 3081136 w 3092302"/>
                <a:gd name="connsiteY12" fmla="*/ 462899 h 1551594"/>
                <a:gd name="connsiteX13" fmla="*/ 3092302 w 3092302"/>
                <a:gd name="connsiteY13" fmla="*/ 457632 h 1551594"/>
                <a:gd name="connsiteX14" fmla="*/ 3087546 w 3092302"/>
                <a:gd name="connsiteY14" fmla="*/ 460227 h 1551594"/>
                <a:gd name="connsiteX15" fmla="*/ 1546801 w 3092302"/>
                <a:gd name="connsiteY15" fmla="*/ 1551594 h 1551594"/>
                <a:gd name="connsiteX16" fmla="*/ 1546576 w 3092302"/>
                <a:gd name="connsiteY16" fmla="*/ 1551584 h 1551594"/>
                <a:gd name="connsiteX17" fmla="*/ 1563735 w 3092302"/>
                <a:gd name="connsiteY17" fmla="*/ 1550717 h 1551594"/>
                <a:gd name="connsiteX18" fmla="*/ 1501543 w 3092302"/>
                <a:gd name="connsiteY18" fmla="*/ 1549328 h 1551594"/>
                <a:gd name="connsiteX19" fmla="*/ 1542422 w 3092302"/>
                <a:gd name="connsiteY19" fmla="*/ 1551393 h 1551594"/>
                <a:gd name="connsiteX20" fmla="*/ 1393745 w 3092302"/>
                <a:gd name="connsiteY20" fmla="*/ 1544551 h 1551594"/>
                <a:gd name="connsiteX21" fmla="*/ 45591 w 3092302"/>
                <a:gd name="connsiteY21" fmla="*/ 572045 h 1551594"/>
                <a:gd name="connsiteX22" fmla="*/ 0 w 3092302"/>
                <a:gd name="connsiteY22" fmla="*/ 454109 h 1551594"/>
                <a:gd name="connsiteX23" fmla="*/ 786537 w 3092302"/>
                <a:gd name="connsiteY23" fmla="*/ 0 h 1551594"/>
                <a:gd name="connsiteX0" fmla="*/ 880123 w 3092302"/>
                <a:gd name="connsiteY0" fmla="*/ 285882 h 1551594"/>
                <a:gd name="connsiteX1" fmla="*/ 883752 w 3092302"/>
                <a:gd name="connsiteY1" fmla="*/ 292989 h 1551594"/>
                <a:gd name="connsiteX2" fmla="*/ 888149 w 3092302"/>
                <a:gd name="connsiteY2" fmla="*/ 299094 h 1551594"/>
                <a:gd name="connsiteX3" fmla="*/ 880123 w 3092302"/>
                <a:gd name="connsiteY3" fmla="*/ 285882 h 1551594"/>
                <a:gd name="connsiteX4" fmla="*/ 786537 w 3092302"/>
                <a:gd name="connsiteY4" fmla="*/ 0 h 1551594"/>
                <a:gd name="connsiteX5" fmla="*/ 791106 w 3092302"/>
                <a:gd name="connsiteY5" fmla="*/ 27406 h 1551594"/>
                <a:gd name="connsiteX6" fmla="*/ 790601 w 3092302"/>
                <a:gd name="connsiteY6" fmla="*/ 21412 h 1551594"/>
                <a:gd name="connsiteX7" fmla="*/ 797195 w 3092302"/>
                <a:gd name="connsiteY7" fmla="*/ 64619 h 1551594"/>
                <a:gd name="connsiteX8" fmla="*/ 1546801 w 3092302"/>
                <a:gd name="connsiteY8" fmla="*/ 675565 h 1551594"/>
                <a:gd name="connsiteX9" fmla="*/ 2295142 w 3092302"/>
                <a:gd name="connsiteY9" fmla="*/ 69757 h 1551594"/>
                <a:gd name="connsiteX10" fmla="*/ 2305818 w 3092302"/>
                <a:gd name="connsiteY10" fmla="*/ 2775 h 1551594"/>
                <a:gd name="connsiteX11" fmla="*/ 3088073 w 3092302"/>
                <a:gd name="connsiteY11" fmla="*/ 454411 h 1551594"/>
                <a:gd name="connsiteX12" fmla="*/ 3081136 w 3092302"/>
                <a:gd name="connsiteY12" fmla="*/ 462899 h 1551594"/>
                <a:gd name="connsiteX13" fmla="*/ 3092302 w 3092302"/>
                <a:gd name="connsiteY13" fmla="*/ 457632 h 1551594"/>
                <a:gd name="connsiteX14" fmla="*/ 3087546 w 3092302"/>
                <a:gd name="connsiteY14" fmla="*/ 460227 h 1551594"/>
                <a:gd name="connsiteX15" fmla="*/ 1546801 w 3092302"/>
                <a:gd name="connsiteY15" fmla="*/ 1551594 h 1551594"/>
                <a:gd name="connsiteX16" fmla="*/ 1546576 w 3092302"/>
                <a:gd name="connsiteY16" fmla="*/ 1551584 h 1551594"/>
                <a:gd name="connsiteX17" fmla="*/ 1563735 w 3092302"/>
                <a:gd name="connsiteY17" fmla="*/ 1550717 h 1551594"/>
                <a:gd name="connsiteX18" fmla="*/ 1501543 w 3092302"/>
                <a:gd name="connsiteY18" fmla="*/ 1549328 h 1551594"/>
                <a:gd name="connsiteX19" fmla="*/ 1542422 w 3092302"/>
                <a:gd name="connsiteY19" fmla="*/ 1551393 h 1551594"/>
                <a:gd name="connsiteX20" fmla="*/ 1393745 w 3092302"/>
                <a:gd name="connsiteY20" fmla="*/ 1544551 h 1551594"/>
                <a:gd name="connsiteX21" fmla="*/ 45591 w 3092302"/>
                <a:gd name="connsiteY21" fmla="*/ 572045 h 1551594"/>
                <a:gd name="connsiteX22" fmla="*/ 0 w 3092302"/>
                <a:gd name="connsiteY22" fmla="*/ 454109 h 1551594"/>
                <a:gd name="connsiteX23" fmla="*/ 786537 w 3092302"/>
                <a:gd name="connsiteY23" fmla="*/ 0 h 15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92302" h="1551594">
                  <a:moveTo>
                    <a:pt x="880123" y="285882"/>
                  </a:moveTo>
                  <a:cubicBezTo>
                    <a:pt x="881105" y="288376"/>
                    <a:pt x="882422" y="290684"/>
                    <a:pt x="883752" y="292989"/>
                  </a:cubicBezTo>
                  <a:lnTo>
                    <a:pt x="888149" y="299094"/>
                  </a:lnTo>
                  <a:lnTo>
                    <a:pt x="880123" y="285882"/>
                  </a:lnTo>
                  <a:close/>
                  <a:moveTo>
                    <a:pt x="786537" y="0"/>
                  </a:moveTo>
                  <a:lnTo>
                    <a:pt x="791106" y="27406"/>
                  </a:lnTo>
                  <a:cubicBezTo>
                    <a:pt x="790938" y="25408"/>
                    <a:pt x="790769" y="23410"/>
                    <a:pt x="790601" y="21412"/>
                  </a:cubicBezTo>
                  <a:lnTo>
                    <a:pt x="797195" y="64619"/>
                  </a:lnTo>
                  <a:cubicBezTo>
                    <a:pt x="868542" y="413285"/>
                    <a:pt x="1177042" y="675565"/>
                    <a:pt x="1546801" y="675565"/>
                  </a:cubicBezTo>
                  <a:cubicBezTo>
                    <a:pt x="1914741" y="675565"/>
                    <a:pt x="2222023" y="415860"/>
                    <a:pt x="2295142" y="69757"/>
                  </a:cubicBezTo>
                  <a:lnTo>
                    <a:pt x="2305818" y="2775"/>
                  </a:lnTo>
                  <a:lnTo>
                    <a:pt x="3088073" y="454411"/>
                  </a:lnTo>
                  <a:cubicBezTo>
                    <a:pt x="3103491" y="411961"/>
                    <a:pt x="3069407" y="506944"/>
                    <a:pt x="3081136" y="462899"/>
                  </a:cubicBezTo>
                  <a:lnTo>
                    <a:pt x="3092302" y="457632"/>
                  </a:lnTo>
                  <a:lnTo>
                    <a:pt x="3087546" y="460227"/>
                  </a:lnTo>
                  <a:cubicBezTo>
                    <a:pt x="2875140" y="1041414"/>
                    <a:pt x="2319483" y="1551594"/>
                    <a:pt x="1546801" y="1551594"/>
                  </a:cubicBezTo>
                  <a:lnTo>
                    <a:pt x="1546576" y="1551584"/>
                  </a:lnTo>
                  <a:lnTo>
                    <a:pt x="1563735" y="1550717"/>
                  </a:lnTo>
                  <a:lnTo>
                    <a:pt x="1501543" y="1549328"/>
                  </a:lnTo>
                  <a:lnTo>
                    <a:pt x="1542422" y="1551393"/>
                  </a:lnTo>
                  <a:lnTo>
                    <a:pt x="1393745" y="1544551"/>
                  </a:lnTo>
                  <a:cubicBezTo>
                    <a:pt x="789032" y="1488624"/>
                    <a:pt x="279483" y="1104614"/>
                    <a:pt x="45591" y="572045"/>
                  </a:cubicBezTo>
                  <a:lnTo>
                    <a:pt x="0" y="454109"/>
                  </a:lnTo>
                  <a:lnTo>
                    <a:pt x="786537" y="0"/>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167"/>
            <p:cNvSpPr/>
            <p:nvPr/>
          </p:nvSpPr>
          <p:spPr bwMode="auto">
            <a:xfrm>
              <a:off x="722304" y="1963674"/>
              <a:ext cx="1917141" cy="2550814"/>
            </a:xfrm>
            <a:custGeom>
              <a:avLst/>
              <a:gdLst>
                <a:gd name="connsiteX0" fmla="*/ 1596332 w 1658524"/>
                <a:gd name="connsiteY0" fmla="*/ 3280095 h 3282360"/>
                <a:gd name="connsiteX1" fmla="*/ 1658524 w 1658524"/>
                <a:gd name="connsiteY1" fmla="*/ 3281484 h 3282360"/>
                <a:gd name="connsiteX2" fmla="*/ 1641180 w 1658524"/>
                <a:gd name="connsiteY2" fmla="*/ 3282360 h 3282360"/>
                <a:gd name="connsiteX3" fmla="*/ 974912 w 1658524"/>
                <a:gd name="connsiteY3" fmla="*/ 2016649 h 3282360"/>
                <a:gd name="connsiteX4" fmla="*/ 982938 w 1658524"/>
                <a:gd name="connsiteY4" fmla="*/ 2029861 h 3282360"/>
                <a:gd name="connsiteX5" fmla="*/ 978541 w 1658524"/>
                <a:gd name="connsiteY5" fmla="*/ 2023756 h 3282360"/>
                <a:gd name="connsiteX6" fmla="*/ 974912 w 1658524"/>
                <a:gd name="connsiteY6" fmla="*/ 2016649 h 3282360"/>
                <a:gd name="connsiteX7" fmla="*/ 1634793 w 1658524"/>
                <a:gd name="connsiteY7" fmla="*/ 323 h 3282360"/>
                <a:gd name="connsiteX8" fmla="*/ 1634793 w 1658524"/>
                <a:gd name="connsiteY8" fmla="*/ 876089 h 3282360"/>
                <a:gd name="connsiteX9" fmla="*/ 1635948 w 1658524"/>
                <a:gd name="connsiteY9" fmla="*/ 876030 h 3282360"/>
                <a:gd name="connsiteX10" fmla="*/ 1638554 w 1658524"/>
                <a:gd name="connsiteY10" fmla="*/ 876162 h 3282360"/>
                <a:gd name="connsiteX11" fmla="*/ 1562948 w 1658524"/>
                <a:gd name="connsiteY11" fmla="*/ 879980 h 3282360"/>
                <a:gd name="connsiteX12" fmla="*/ 876029 w 1658524"/>
                <a:gd name="connsiteY12" fmla="*/ 1641180 h 3282360"/>
                <a:gd name="connsiteX13" fmla="*/ 885895 w 1658524"/>
                <a:gd name="connsiteY13" fmla="*/ 1758173 h 3282360"/>
                <a:gd name="connsiteX14" fmla="*/ 881326 w 1658524"/>
                <a:gd name="connsiteY14" fmla="*/ 1730767 h 3282360"/>
                <a:gd name="connsiteX15" fmla="*/ 94266 w 1658524"/>
                <a:gd name="connsiteY15" fmla="*/ 2185177 h 3282360"/>
                <a:gd name="connsiteX16" fmla="*/ 83587 w 1658524"/>
                <a:gd name="connsiteY16" fmla="*/ 2151160 h 3282360"/>
                <a:gd name="connsiteX17" fmla="*/ 80571 w 1658524"/>
                <a:gd name="connsiteY17" fmla="*/ 2141554 h 3282360"/>
                <a:gd name="connsiteX18" fmla="*/ 80572 w 1658524"/>
                <a:gd name="connsiteY18" fmla="*/ 2141559 h 3282360"/>
                <a:gd name="connsiteX19" fmla="*/ 53520 w 1658524"/>
                <a:gd name="connsiteY19" fmla="*/ 2055388 h 3282360"/>
                <a:gd name="connsiteX20" fmla="*/ 0 w 1658524"/>
                <a:gd name="connsiteY20" fmla="*/ 1641180 h 3282360"/>
                <a:gd name="connsiteX21" fmla="*/ 1473379 w 1658524"/>
                <a:gd name="connsiteY21" fmla="*/ 8473 h 3282360"/>
                <a:gd name="connsiteX22" fmla="*/ 1641180 w 1658524"/>
                <a:gd name="connsiteY22" fmla="*/ 0 h 3282360"/>
                <a:gd name="connsiteX23" fmla="*/ 1642335 w 1658524"/>
                <a:gd name="connsiteY23" fmla="*/ 59 h 3282360"/>
                <a:gd name="connsiteX24" fmla="*/ 1642335 w 1658524"/>
                <a:gd name="connsiteY24" fmla="*/ 324 h 3282360"/>
                <a:gd name="connsiteX25" fmla="*/ 1638554 w 1658524"/>
                <a:gd name="connsiteY25" fmla="*/ 133 h 3282360"/>
                <a:gd name="connsiteX0" fmla="*/ 1641180 w 1658524"/>
                <a:gd name="connsiteY0" fmla="*/ 3282360 h 3282360"/>
                <a:gd name="connsiteX1" fmla="*/ 1658524 w 1658524"/>
                <a:gd name="connsiteY1" fmla="*/ 3281484 h 3282360"/>
                <a:gd name="connsiteX2" fmla="*/ 1641180 w 1658524"/>
                <a:gd name="connsiteY2" fmla="*/ 3282360 h 3282360"/>
                <a:gd name="connsiteX3" fmla="*/ 974912 w 1658524"/>
                <a:gd name="connsiteY3" fmla="*/ 2016649 h 3282360"/>
                <a:gd name="connsiteX4" fmla="*/ 982938 w 1658524"/>
                <a:gd name="connsiteY4" fmla="*/ 2029861 h 3282360"/>
                <a:gd name="connsiteX5" fmla="*/ 978541 w 1658524"/>
                <a:gd name="connsiteY5" fmla="*/ 2023756 h 3282360"/>
                <a:gd name="connsiteX6" fmla="*/ 974912 w 1658524"/>
                <a:gd name="connsiteY6" fmla="*/ 2016649 h 3282360"/>
                <a:gd name="connsiteX7" fmla="*/ 1634793 w 1658524"/>
                <a:gd name="connsiteY7" fmla="*/ 323 h 3282360"/>
                <a:gd name="connsiteX8" fmla="*/ 1634793 w 1658524"/>
                <a:gd name="connsiteY8" fmla="*/ 876089 h 3282360"/>
                <a:gd name="connsiteX9" fmla="*/ 1635948 w 1658524"/>
                <a:gd name="connsiteY9" fmla="*/ 876030 h 3282360"/>
                <a:gd name="connsiteX10" fmla="*/ 1638554 w 1658524"/>
                <a:gd name="connsiteY10" fmla="*/ 876162 h 3282360"/>
                <a:gd name="connsiteX11" fmla="*/ 1562948 w 1658524"/>
                <a:gd name="connsiteY11" fmla="*/ 879980 h 3282360"/>
                <a:gd name="connsiteX12" fmla="*/ 876029 w 1658524"/>
                <a:gd name="connsiteY12" fmla="*/ 1641180 h 3282360"/>
                <a:gd name="connsiteX13" fmla="*/ 885895 w 1658524"/>
                <a:gd name="connsiteY13" fmla="*/ 1758173 h 3282360"/>
                <a:gd name="connsiteX14" fmla="*/ 881326 w 1658524"/>
                <a:gd name="connsiteY14" fmla="*/ 1730767 h 3282360"/>
                <a:gd name="connsiteX15" fmla="*/ 94266 w 1658524"/>
                <a:gd name="connsiteY15" fmla="*/ 2185177 h 3282360"/>
                <a:gd name="connsiteX16" fmla="*/ 83587 w 1658524"/>
                <a:gd name="connsiteY16" fmla="*/ 2151160 h 3282360"/>
                <a:gd name="connsiteX17" fmla="*/ 80571 w 1658524"/>
                <a:gd name="connsiteY17" fmla="*/ 2141554 h 3282360"/>
                <a:gd name="connsiteX18" fmla="*/ 80572 w 1658524"/>
                <a:gd name="connsiteY18" fmla="*/ 2141559 h 3282360"/>
                <a:gd name="connsiteX19" fmla="*/ 53520 w 1658524"/>
                <a:gd name="connsiteY19" fmla="*/ 2055388 h 3282360"/>
                <a:gd name="connsiteX20" fmla="*/ 0 w 1658524"/>
                <a:gd name="connsiteY20" fmla="*/ 1641180 h 3282360"/>
                <a:gd name="connsiteX21" fmla="*/ 1473379 w 1658524"/>
                <a:gd name="connsiteY21" fmla="*/ 8473 h 3282360"/>
                <a:gd name="connsiteX22" fmla="*/ 1634793 w 1658524"/>
                <a:gd name="connsiteY22" fmla="*/ 323 h 3282360"/>
                <a:gd name="connsiteX23" fmla="*/ 1641180 w 1658524"/>
                <a:gd name="connsiteY23" fmla="*/ 0 h 3282360"/>
                <a:gd name="connsiteX24" fmla="*/ 1642335 w 1658524"/>
                <a:gd name="connsiteY24" fmla="*/ 59 h 3282360"/>
                <a:gd name="connsiteX25" fmla="*/ 1642335 w 1658524"/>
                <a:gd name="connsiteY25" fmla="*/ 324 h 3282360"/>
                <a:gd name="connsiteX26" fmla="*/ 1638554 w 1658524"/>
                <a:gd name="connsiteY26" fmla="*/ 133 h 3282360"/>
                <a:gd name="connsiteX27" fmla="*/ 1641180 w 1658524"/>
                <a:gd name="connsiteY27" fmla="*/ 0 h 3282360"/>
                <a:gd name="connsiteX0" fmla="*/ 974912 w 1642335"/>
                <a:gd name="connsiteY0" fmla="*/ 2016649 h 2185177"/>
                <a:gd name="connsiteX1" fmla="*/ 982938 w 1642335"/>
                <a:gd name="connsiteY1" fmla="*/ 2029861 h 2185177"/>
                <a:gd name="connsiteX2" fmla="*/ 978541 w 1642335"/>
                <a:gd name="connsiteY2" fmla="*/ 2023756 h 2185177"/>
                <a:gd name="connsiteX3" fmla="*/ 974912 w 1642335"/>
                <a:gd name="connsiteY3" fmla="*/ 2016649 h 2185177"/>
                <a:gd name="connsiteX4" fmla="*/ 1634793 w 1642335"/>
                <a:gd name="connsiteY4" fmla="*/ 323 h 2185177"/>
                <a:gd name="connsiteX5" fmla="*/ 1634793 w 1642335"/>
                <a:gd name="connsiteY5" fmla="*/ 876089 h 2185177"/>
                <a:gd name="connsiteX6" fmla="*/ 1635948 w 1642335"/>
                <a:gd name="connsiteY6" fmla="*/ 876030 h 2185177"/>
                <a:gd name="connsiteX7" fmla="*/ 1638554 w 1642335"/>
                <a:gd name="connsiteY7" fmla="*/ 876162 h 2185177"/>
                <a:gd name="connsiteX8" fmla="*/ 1562948 w 1642335"/>
                <a:gd name="connsiteY8" fmla="*/ 879980 h 2185177"/>
                <a:gd name="connsiteX9" fmla="*/ 876029 w 1642335"/>
                <a:gd name="connsiteY9" fmla="*/ 1641180 h 2185177"/>
                <a:gd name="connsiteX10" fmla="*/ 885895 w 1642335"/>
                <a:gd name="connsiteY10" fmla="*/ 1758173 h 2185177"/>
                <a:gd name="connsiteX11" fmla="*/ 881326 w 1642335"/>
                <a:gd name="connsiteY11" fmla="*/ 1730767 h 2185177"/>
                <a:gd name="connsiteX12" fmla="*/ 94266 w 1642335"/>
                <a:gd name="connsiteY12" fmla="*/ 2185177 h 2185177"/>
                <a:gd name="connsiteX13" fmla="*/ 83587 w 1642335"/>
                <a:gd name="connsiteY13" fmla="*/ 2151160 h 2185177"/>
                <a:gd name="connsiteX14" fmla="*/ 80571 w 1642335"/>
                <a:gd name="connsiteY14" fmla="*/ 2141554 h 2185177"/>
                <a:gd name="connsiteX15" fmla="*/ 80572 w 1642335"/>
                <a:gd name="connsiteY15" fmla="*/ 2141559 h 2185177"/>
                <a:gd name="connsiteX16" fmla="*/ 53520 w 1642335"/>
                <a:gd name="connsiteY16" fmla="*/ 2055388 h 2185177"/>
                <a:gd name="connsiteX17" fmla="*/ 0 w 1642335"/>
                <a:gd name="connsiteY17" fmla="*/ 1641180 h 2185177"/>
                <a:gd name="connsiteX18" fmla="*/ 1473379 w 1642335"/>
                <a:gd name="connsiteY18" fmla="*/ 8473 h 2185177"/>
                <a:gd name="connsiteX19" fmla="*/ 1634793 w 1642335"/>
                <a:gd name="connsiteY19" fmla="*/ 323 h 2185177"/>
                <a:gd name="connsiteX20" fmla="*/ 1641180 w 1642335"/>
                <a:gd name="connsiteY20" fmla="*/ 0 h 2185177"/>
                <a:gd name="connsiteX21" fmla="*/ 1642335 w 1642335"/>
                <a:gd name="connsiteY21" fmla="*/ 59 h 2185177"/>
                <a:gd name="connsiteX22" fmla="*/ 1642335 w 1642335"/>
                <a:gd name="connsiteY22" fmla="*/ 324 h 2185177"/>
                <a:gd name="connsiteX23" fmla="*/ 1638554 w 1642335"/>
                <a:gd name="connsiteY23" fmla="*/ 133 h 2185177"/>
                <a:gd name="connsiteX24" fmla="*/ 1641180 w 1642335"/>
                <a:gd name="connsiteY24" fmla="*/ 0 h 2185177"/>
                <a:gd name="connsiteX0" fmla="*/ 978541 w 1642335"/>
                <a:gd name="connsiteY0" fmla="*/ 2023756 h 2185177"/>
                <a:gd name="connsiteX1" fmla="*/ 982938 w 1642335"/>
                <a:gd name="connsiteY1" fmla="*/ 2029861 h 2185177"/>
                <a:gd name="connsiteX2" fmla="*/ 978541 w 1642335"/>
                <a:gd name="connsiteY2" fmla="*/ 2023756 h 2185177"/>
                <a:gd name="connsiteX3" fmla="*/ 1634793 w 1642335"/>
                <a:gd name="connsiteY3" fmla="*/ 323 h 2185177"/>
                <a:gd name="connsiteX4" fmla="*/ 1634793 w 1642335"/>
                <a:gd name="connsiteY4" fmla="*/ 876089 h 2185177"/>
                <a:gd name="connsiteX5" fmla="*/ 1635948 w 1642335"/>
                <a:gd name="connsiteY5" fmla="*/ 876030 h 2185177"/>
                <a:gd name="connsiteX6" fmla="*/ 1638554 w 1642335"/>
                <a:gd name="connsiteY6" fmla="*/ 876162 h 2185177"/>
                <a:gd name="connsiteX7" fmla="*/ 1562948 w 1642335"/>
                <a:gd name="connsiteY7" fmla="*/ 879980 h 2185177"/>
                <a:gd name="connsiteX8" fmla="*/ 876029 w 1642335"/>
                <a:gd name="connsiteY8" fmla="*/ 1641180 h 2185177"/>
                <a:gd name="connsiteX9" fmla="*/ 885895 w 1642335"/>
                <a:gd name="connsiteY9" fmla="*/ 1758173 h 2185177"/>
                <a:gd name="connsiteX10" fmla="*/ 881326 w 1642335"/>
                <a:gd name="connsiteY10" fmla="*/ 1730767 h 2185177"/>
                <a:gd name="connsiteX11" fmla="*/ 94266 w 1642335"/>
                <a:gd name="connsiteY11" fmla="*/ 2185177 h 2185177"/>
                <a:gd name="connsiteX12" fmla="*/ 83587 w 1642335"/>
                <a:gd name="connsiteY12" fmla="*/ 2151160 h 2185177"/>
                <a:gd name="connsiteX13" fmla="*/ 80571 w 1642335"/>
                <a:gd name="connsiteY13" fmla="*/ 2141554 h 2185177"/>
                <a:gd name="connsiteX14" fmla="*/ 80572 w 1642335"/>
                <a:gd name="connsiteY14" fmla="*/ 2141559 h 2185177"/>
                <a:gd name="connsiteX15" fmla="*/ 53520 w 1642335"/>
                <a:gd name="connsiteY15" fmla="*/ 2055388 h 2185177"/>
                <a:gd name="connsiteX16" fmla="*/ 0 w 1642335"/>
                <a:gd name="connsiteY16" fmla="*/ 1641180 h 2185177"/>
                <a:gd name="connsiteX17" fmla="*/ 1473379 w 1642335"/>
                <a:gd name="connsiteY17" fmla="*/ 8473 h 2185177"/>
                <a:gd name="connsiteX18" fmla="*/ 1634793 w 1642335"/>
                <a:gd name="connsiteY18" fmla="*/ 323 h 2185177"/>
                <a:gd name="connsiteX19" fmla="*/ 1641180 w 1642335"/>
                <a:gd name="connsiteY19" fmla="*/ 0 h 2185177"/>
                <a:gd name="connsiteX20" fmla="*/ 1642335 w 1642335"/>
                <a:gd name="connsiteY20" fmla="*/ 59 h 2185177"/>
                <a:gd name="connsiteX21" fmla="*/ 1642335 w 1642335"/>
                <a:gd name="connsiteY21" fmla="*/ 324 h 2185177"/>
                <a:gd name="connsiteX22" fmla="*/ 1638554 w 1642335"/>
                <a:gd name="connsiteY22" fmla="*/ 133 h 2185177"/>
                <a:gd name="connsiteX23" fmla="*/ 1641180 w 1642335"/>
                <a:gd name="connsiteY23" fmla="*/ 0 h 2185177"/>
                <a:gd name="connsiteX0" fmla="*/ 1634793 w 1642335"/>
                <a:gd name="connsiteY0" fmla="*/ 323 h 2185177"/>
                <a:gd name="connsiteX1" fmla="*/ 1634793 w 1642335"/>
                <a:gd name="connsiteY1" fmla="*/ 876089 h 2185177"/>
                <a:gd name="connsiteX2" fmla="*/ 1635948 w 1642335"/>
                <a:gd name="connsiteY2" fmla="*/ 876030 h 2185177"/>
                <a:gd name="connsiteX3" fmla="*/ 1638554 w 1642335"/>
                <a:gd name="connsiteY3" fmla="*/ 876162 h 2185177"/>
                <a:gd name="connsiteX4" fmla="*/ 1562948 w 1642335"/>
                <a:gd name="connsiteY4" fmla="*/ 879980 h 2185177"/>
                <a:gd name="connsiteX5" fmla="*/ 876029 w 1642335"/>
                <a:gd name="connsiteY5" fmla="*/ 1641180 h 2185177"/>
                <a:gd name="connsiteX6" fmla="*/ 885895 w 1642335"/>
                <a:gd name="connsiteY6" fmla="*/ 1758173 h 2185177"/>
                <a:gd name="connsiteX7" fmla="*/ 881326 w 1642335"/>
                <a:gd name="connsiteY7" fmla="*/ 1730767 h 2185177"/>
                <a:gd name="connsiteX8" fmla="*/ 94266 w 1642335"/>
                <a:gd name="connsiteY8" fmla="*/ 2185177 h 2185177"/>
                <a:gd name="connsiteX9" fmla="*/ 83587 w 1642335"/>
                <a:gd name="connsiteY9" fmla="*/ 2151160 h 2185177"/>
                <a:gd name="connsiteX10" fmla="*/ 80571 w 1642335"/>
                <a:gd name="connsiteY10" fmla="*/ 2141554 h 2185177"/>
                <a:gd name="connsiteX11" fmla="*/ 80572 w 1642335"/>
                <a:gd name="connsiteY11" fmla="*/ 2141559 h 2185177"/>
                <a:gd name="connsiteX12" fmla="*/ 53520 w 1642335"/>
                <a:gd name="connsiteY12" fmla="*/ 2055388 h 2185177"/>
                <a:gd name="connsiteX13" fmla="*/ 0 w 1642335"/>
                <a:gd name="connsiteY13" fmla="*/ 1641180 h 2185177"/>
                <a:gd name="connsiteX14" fmla="*/ 1473379 w 1642335"/>
                <a:gd name="connsiteY14" fmla="*/ 8473 h 2185177"/>
                <a:gd name="connsiteX15" fmla="*/ 1634793 w 1642335"/>
                <a:gd name="connsiteY15" fmla="*/ 323 h 2185177"/>
                <a:gd name="connsiteX16" fmla="*/ 1641180 w 1642335"/>
                <a:gd name="connsiteY16" fmla="*/ 0 h 2185177"/>
                <a:gd name="connsiteX17" fmla="*/ 1642335 w 1642335"/>
                <a:gd name="connsiteY17" fmla="*/ 59 h 2185177"/>
                <a:gd name="connsiteX18" fmla="*/ 1642335 w 1642335"/>
                <a:gd name="connsiteY18" fmla="*/ 324 h 2185177"/>
                <a:gd name="connsiteX19" fmla="*/ 1638554 w 1642335"/>
                <a:gd name="connsiteY19" fmla="*/ 133 h 2185177"/>
                <a:gd name="connsiteX20" fmla="*/ 1641180 w 1642335"/>
                <a:gd name="connsiteY20" fmla="*/ 0 h 21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2335" h="2185177">
                  <a:moveTo>
                    <a:pt x="1634793" y="323"/>
                  </a:moveTo>
                  <a:lnTo>
                    <a:pt x="1634793" y="876089"/>
                  </a:lnTo>
                  <a:cubicBezTo>
                    <a:pt x="1635178" y="876030"/>
                    <a:pt x="1635563" y="876030"/>
                    <a:pt x="1635948" y="876030"/>
                  </a:cubicBezTo>
                  <a:lnTo>
                    <a:pt x="1638554" y="876162"/>
                  </a:lnTo>
                  <a:lnTo>
                    <a:pt x="1562948" y="879980"/>
                  </a:lnTo>
                  <a:cubicBezTo>
                    <a:pt x="1177116" y="919163"/>
                    <a:pt x="876029" y="1245010"/>
                    <a:pt x="876029" y="1641180"/>
                  </a:cubicBezTo>
                  <a:cubicBezTo>
                    <a:pt x="876029" y="1681011"/>
                    <a:pt x="879073" y="1720131"/>
                    <a:pt x="885895" y="1758173"/>
                  </a:cubicBezTo>
                  <a:lnTo>
                    <a:pt x="881326" y="1730767"/>
                  </a:lnTo>
                  <a:lnTo>
                    <a:pt x="94266" y="2185177"/>
                  </a:lnTo>
                  <a:lnTo>
                    <a:pt x="83587" y="2151160"/>
                  </a:lnTo>
                  <a:lnTo>
                    <a:pt x="80571" y="2141554"/>
                  </a:lnTo>
                  <a:cubicBezTo>
                    <a:pt x="80571" y="2141556"/>
                    <a:pt x="80572" y="2141557"/>
                    <a:pt x="80572" y="2141559"/>
                  </a:cubicBezTo>
                  <a:lnTo>
                    <a:pt x="53520" y="2055388"/>
                  </a:lnTo>
                  <a:cubicBezTo>
                    <a:pt x="18335" y="1923253"/>
                    <a:pt x="0" y="1784358"/>
                    <a:pt x="0" y="1641180"/>
                  </a:cubicBezTo>
                  <a:cubicBezTo>
                    <a:pt x="0" y="791432"/>
                    <a:pt x="645805" y="92518"/>
                    <a:pt x="1473379" y="8473"/>
                  </a:cubicBezTo>
                  <a:lnTo>
                    <a:pt x="1634793" y="323"/>
                  </a:lnTo>
                  <a:close/>
                  <a:moveTo>
                    <a:pt x="1641180" y="0"/>
                  </a:moveTo>
                  <a:lnTo>
                    <a:pt x="1642335" y="59"/>
                  </a:lnTo>
                  <a:lnTo>
                    <a:pt x="1642335" y="324"/>
                  </a:lnTo>
                  <a:lnTo>
                    <a:pt x="1638554" y="133"/>
                  </a:lnTo>
                  <a:lnTo>
                    <a:pt x="1641180" y="0"/>
                  </a:ln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69" name="Donut 28"/>
            <p:cNvSpPr/>
            <p:nvPr/>
          </p:nvSpPr>
          <p:spPr bwMode="auto">
            <a:xfrm flipH="1">
              <a:off x="2660053" y="1963674"/>
              <a:ext cx="1917141" cy="2550814"/>
            </a:xfrm>
            <a:custGeom>
              <a:avLst/>
              <a:gdLst>
                <a:gd name="connsiteX0" fmla="*/ 1966050 w 1986827"/>
                <a:gd name="connsiteY0" fmla="*/ 3932100 h 3932100"/>
                <a:gd name="connsiteX1" fmla="*/ 1986827 w 1986827"/>
                <a:gd name="connsiteY1" fmla="*/ 3931051 h 3932100"/>
                <a:gd name="connsiteX2" fmla="*/ 1966050 w 1986827"/>
                <a:gd name="connsiteY2" fmla="*/ 3932100 h 3932100"/>
                <a:gd name="connsiteX3" fmla="*/ 1167894 w 1986827"/>
                <a:gd name="connsiteY3" fmla="*/ 2415843 h 3932100"/>
                <a:gd name="connsiteX4" fmla="*/ 1177509 w 1986827"/>
                <a:gd name="connsiteY4" fmla="*/ 2431670 h 3932100"/>
                <a:gd name="connsiteX5" fmla="*/ 1172242 w 1986827"/>
                <a:gd name="connsiteY5" fmla="*/ 2424356 h 3932100"/>
                <a:gd name="connsiteX6" fmla="*/ 1167894 w 1986827"/>
                <a:gd name="connsiteY6" fmla="*/ 2415843 h 3932100"/>
                <a:gd name="connsiteX7" fmla="*/ 1966050 w 1986827"/>
                <a:gd name="connsiteY7" fmla="*/ 0 h 3932100"/>
                <a:gd name="connsiteX8" fmla="*/ 1967433 w 1986827"/>
                <a:gd name="connsiteY8" fmla="*/ 70 h 3932100"/>
                <a:gd name="connsiteX9" fmla="*/ 1967433 w 1986827"/>
                <a:gd name="connsiteY9" fmla="*/ 1049508 h 3932100"/>
                <a:gd name="connsiteX10" fmla="*/ 1966050 w 1986827"/>
                <a:gd name="connsiteY10" fmla="*/ 1049438 h 3932100"/>
                <a:gd name="connsiteX11" fmla="*/ 1049438 w 1986827"/>
                <a:gd name="connsiteY11" fmla="*/ 1966050 h 3932100"/>
                <a:gd name="connsiteX12" fmla="*/ 1061257 w 1986827"/>
                <a:gd name="connsiteY12" fmla="*/ 2106201 h 3932100"/>
                <a:gd name="connsiteX13" fmla="*/ 1055783 w 1986827"/>
                <a:gd name="connsiteY13" fmla="*/ 2073370 h 3932100"/>
                <a:gd name="connsiteX14" fmla="*/ 112926 w 1986827"/>
                <a:gd name="connsiteY14" fmla="*/ 2617730 h 3932100"/>
                <a:gd name="connsiteX15" fmla="*/ 0 w 1986827"/>
                <a:gd name="connsiteY15" fmla="*/ 1966050 h 3932100"/>
                <a:gd name="connsiteX16" fmla="*/ 1966050 w 1986827"/>
                <a:gd name="connsiteY16" fmla="*/ 0 h 3932100"/>
                <a:gd name="connsiteX0" fmla="*/ 1167894 w 1967433"/>
                <a:gd name="connsiteY0" fmla="*/ 2415843 h 2617729"/>
                <a:gd name="connsiteX1" fmla="*/ 1177509 w 1967433"/>
                <a:gd name="connsiteY1" fmla="*/ 2431670 h 2617729"/>
                <a:gd name="connsiteX2" fmla="*/ 1172242 w 1967433"/>
                <a:gd name="connsiteY2" fmla="*/ 2424356 h 2617729"/>
                <a:gd name="connsiteX3" fmla="*/ 1167894 w 1967433"/>
                <a:gd name="connsiteY3" fmla="*/ 2415843 h 2617729"/>
                <a:gd name="connsiteX4" fmla="*/ 1966050 w 1967433"/>
                <a:gd name="connsiteY4" fmla="*/ 0 h 2617729"/>
                <a:gd name="connsiteX5" fmla="*/ 1967433 w 1967433"/>
                <a:gd name="connsiteY5" fmla="*/ 70 h 2617729"/>
                <a:gd name="connsiteX6" fmla="*/ 1967433 w 1967433"/>
                <a:gd name="connsiteY6" fmla="*/ 1049508 h 2617729"/>
                <a:gd name="connsiteX7" fmla="*/ 1966050 w 1967433"/>
                <a:gd name="connsiteY7" fmla="*/ 1049438 h 2617729"/>
                <a:gd name="connsiteX8" fmla="*/ 1049438 w 1967433"/>
                <a:gd name="connsiteY8" fmla="*/ 1966050 h 2617729"/>
                <a:gd name="connsiteX9" fmla="*/ 1061257 w 1967433"/>
                <a:gd name="connsiteY9" fmla="*/ 2106201 h 2617729"/>
                <a:gd name="connsiteX10" fmla="*/ 1055783 w 1967433"/>
                <a:gd name="connsiteY10" fmla="*/ 2073370 h 2617729"/>
                <a:gd name="connsiteX11" fmla="*/ 112926 w 1967433"/>
                <a:gd name="connsiteY11" fmla="*/ 2617730 h 2617729"/>
                <a:gd name="connsiteX12" fmla="*/ 0 w 1967433"/>
                <a:gd name="connsiteY12" fmla="*/ 1966050 h 2617729"/>
                <a:gd name="connsiteX13" fmla="*/ 1966050 w 1967433"/>
                <a:gd name="connsiteY13" fmla="*/ 0 h 2617729"/>
                <a:gd name="connsiteX0" fmla="*/ 1172242 w 1967433"/>
                <a:gd name="connsiteY0" fmla="*/ 2424356 h 2617730"/>
                <a:gd name="connsiteX1" fmla="*/ 1177509 w 1967433"/>
                <a:gd name="connsiteY1" fmla="*/ 2431670 h 2617730"/>
                <a:gd name="connsiteX2" fmla="*/ 1172242 w 1967433"/>
                <a:gd name="connsiteY2" fmla="*/ 2424356 h 2617730"/>
                <a:gd name="connsiteX3" fmla="*/ 1966050 w 1967433"/>
                <a:gd name="connsiteY3" fmla="*/ 0 h 2617730"/>
                <a:gd name="connsiteX4" fmla="*/ 1967433 w 1967433"/>
                <a:gd name="connsiteY4" fmla="*/ 70 h 2617730"/>
                <a:gd name="connsiteX5" fmla="*/ 1967433 w 1967433"/>
                <a:gd name="connsiteY5" fmla="*/ 1049508 h 2617730"/>
                <a:gd name="connsiteX6" fmla="*/ 1966050 w 1967433"/>
                <a:gd name="connsiteY6" fmla="*/ 1049438 h 2617730"/>
                <a:gd name="connsiteX7" fmla="*/ 1049438 w 1967433"/>
                <a:gd name="connsiteY7" fmla="*/ 1966050 h 2617730"/>
                <a:gd name="connsiteX8" fmla="*/ 1061257 w 1967433"/>
                <a:gd name="connsiteY8" fmla="*/ 2106201 h 2617730"/>
                <a:gd name="connsiteX9" fmla="*/ 1055783 w 1967433"/>
                <a:gd name="connsiteY9" fmla="*/ 2073370 h 2617730"/>
                <a:gd name="connsiteX10" fmla="*/ 112926 w 1967433"/>
                <a:gd name="connsiteY10" fmla="*/ 2617730 h 2617730"/>
                <a:gd name="connsiteX11" fmla="*/ 0 w 1967433"/>
                <a:gd name="connsiteY11" fmla="*/ 1966050 h 2617730"/>
                <a:gd name="connsiteX12" fmla="*/ 1966050 w 1967433"/>
                <a:gd name="connsiteY12" fmla="*/ 0 h 2617730"/>
                <a:gd name="connsiteX0" fmla="*/ 1966050 w 1967433"/>
                <a:gd name="connsiteY0" fmla="*/ 0 h 2617730"/>
                <a:gd name="connsiteX1" fmla="*/ 1967433 w 1967433"/>
                <a:gd name="connsiteY1" fmla="*/ 70 h 2617730"/>
                <a:gd name="connsiteX2" fmla="*/ 1967433 w 1967433"/>
                <a:gd name="connsiteY2" fmla="*/ 1049508 h 2617730"/>
                <a:gd name="connsiteX3" fmla="*/ 1966050 w 1967433"/>
                <a:gd name="connsiteY3" fmla="*/ 1049438 h 2617730"/>
                <a:gd name="connsiteX4" fmla="*/ 1049438 w 1967433"/>
                <a:gd name="connsiteY4" fmla="*/ 1966050 h 2617730"/>
                <a:gd name="connsiteX5" fmla="*/ 1061257 w 1967433"/>
                <a:gd name="connsiteY5" fmla="*/ 2106201 h 2617730"/>
                <a:gd name="connsiteX6" fmla="*/ 1055783 w 1967433"/>
                <a:gd name="connsiteY6" fmla="*/ 2073370 h 2617730"/>
                <a:gd name="connsiteX7" fmla="*/ 112926 w 1967433"/>
                <a:gd name="connsiteY7" fmla="*/ 2617730 h 2617730"/>
                <a:gd name="connsiteX8" fmla="*/ 0 w 1967433"/>
                <a:gd name="connsiteY8" fmla="*/ 1966050 h 2617730"/>
                <a:gd name="connsiteX9" fmla="*/ 1966050 w 1967433"/>
                <a:gd name="connsiteY9" fmla="*/ 0 h 261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433" h="2617730">
                  <a:moveTo>
                    <a:pt x="1966050" y="0"/>
                  </a:moveTo>
                  <a:lnTo>
                    <a:pt x="1967433" y="70"/>
                  </a:lnTo>
                  <a:lnTo>
                    <a:pt x="1967433" y="1049508"/>
                  </a:lnTo>
                  <a:cubicBezTo>
                    <a:pt x="1966972" y="1049438"/>
                    <a:pt x="1966511" y="1049438"/>
                    <a:pt x="1966050" y="1049438"/>
                  </a:cubicBezTo>
                  <a:cubicBezTo>
                    <a:pt x="1459819" y="1049438"/>
                    <a:pt x="1049438" y="1459819"/>
                    <a:pt x="1049438" y="1966050"/>
                  </a:cubicBezTo>
                  <a:cubicBezTo>
                    <a:pt x="1049438" y="2013765"/>
                    <a:pt x="1053084" y="2060629"/>
                    <a:pt x="1061257" y="2106201"/>
                  </a:cubicBezTo>
                  <a:lnTo>
                    <a:pt x="1055783" y="2073370"/>
                  </a:lnTo>
                  <a:lnTo>
                    <a:pt x="112926" y="2617730"/>
                  </a:lnTo>
                  <a:cubicBezTo>
                    <a:pt x="39047" y="2414315"/>
                    <a:pt x="0" y="2194742"/>
                    <a:pt x="0" y="1966050"/>
                  </a:cubicBezTo>
                  <a:cubicBezTo>
                    <a:pt x="0" y="880231"/>
                    <a:pt x="880231" y="0"/>
                    <a:pt x="1966050"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a:xfrm rot="18379697">
              <a:off x="1177313" y="2928326"/>
              <a:ext cx="2324695" cy="1589796"/>
            </a:xfrm>
            <a:prstGeom prst="rect">
              <a:avLst/>
            </a:prstGeom>
          </p:spPr>
          <p:txBody>
            <a:bodyPr wrap="square" anchor="ctr">
              <a:prstTxWarp prst="textArchUp">
                <a:avLst>
                  <a:gd name="adj" fmla="val 11674266"/>
                </a:avLst>
              </a:prstTxWarp>
              <a:spAutoFit/>
            </a:bodyPr>
            <a:lstStyle/>
            <a:p>
              <a:pPr algn="ctr">
                <a:lnSpc>
                  <a:spcPct val="90000"/>
                </a:lnSpc>
                <a:defRPr/>
              </a:pP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TRANSFORM </a:t>
              </a:r>
              <a:b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 ANALYZE</a:t>
              </a:r>
            </a:p>
          </p:txBody>
        </p:sp>
        <p:sp>
          <p:nvSpPr>
            <p:cNvPr id="171" name="Rectangle 170"/>
            <p:cNvSpPr/>
            <p:nvPr/>
          </p:nvSpPr>
          <p:spPr>
            <a:xfrm rot="3146089">
              <a:off x="1790414" y="2839867"/>
              <a:ext cx="2303776" cy="1589796"/>
            </a:xfrm>
            <a:prstGeom prst="rect">
              <a:avLst/>
            </a:prstGeom>
          </p:spPr>
          <p:txBody>
            <a:bodyPr wrap="square" anchor="ctr">
              <a:prstTxWarp prst="textArchUp">
                <a:avLst>
                  <a:gd name="adj" fmla="val 11674266"/>
                </a:avLst>
              </a:prstTxWarp>
              <a:spAutoFit/>
            </a:bodyPr>
            <a:lstStyle/>
            <a:p>
              <a:pPr algn="ctr">
                <a:lnSpc>
                  <a:spcPct val="90000"/>
                </a:lnSpc>
                <a:defRPr/>
              </a:pP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VISUALIZE </a:t>
              </a:r>
              <a:b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 DECIDE</a:t>
              </a:r>
            </a:p>
          </p:txBody>
        </p:sp>
        <p:sp>
          <p:nvSpPr>
            <p:cNvPr id="172" name="Rectangle 171"/>
            <p:cNvSpPr/>
            <p:nvPr/>
          </p:nvSpPr>
          <p:spPr>
            <a:xfrm>
              <a:off x="1419222" y="3591238"/>
              <a:ext cx="2303776" cy="1589796"/>
            </a:xfrm>
            <a:prstGeom prst="rect">
              <a:avLst/>
            </a:prstGeom>
          </p:spPr>
          <p:txBody>
            <a:bodyPr wrap="square" anchor="ctr">
              <a:prstTxWarp prst="textArchDown">
                <a:avLst/>
              </a:prstTxWarp>
              <a:spAutoFit/>
            </a:bodyPr>
            <a:lstStyle/>
            <a:p>
              <a:pPr algn="ctr">
                <a:lnSpc>
                  <a:spcPct val="90000"/>
                </a:lnSpc>
                <a:defRPr/>
              </a:pP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CAPTURE </a:t>
              </a:r>
              <a:b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 MANAGE</a:t>
              </a:r>
            </a:p>
          </p:txBody>
        </p:sp>
        <p:sp>
          <p:nvSpPr>
            <p:cNvPr id="173" name="Arc 172"/>
            <p:cNvSpPr/>
            <p:nvPr/>
          </p:nvSpPr>
          <p:spPr>
            <a:xfrm>
              <a:off x="2006337" y="3257234"/>
              <a:ext cx="1280400" cy="1280400"/>
            </a:xfrm>
            <a:prstGeom prst="arc">
              <a:avLst>
                <a:gd name="adj1" fmla="val 16098641"/>
                <a:gd name="adj2" fmla="val 5087471"/>
              </a:avLst>
            </a:prstGeom>
            <a:ln w="571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765">
                <a:solidFill>
                  <a:srgbClr val="000000"/>
                </a:solidFill>
              </a:endParaRPr>
            </a:p>
          </p:txBody>
        </p:sp>
        <p:sp>
          <p:nvSpPr>
            <p:cNvPr id="174" name="Arc 173"/>
            <p:cNvSpPr/>
            <p:nvPr/>
          </p:nvSpPr>
          <p:spPr>
            <a:xfrm>
              <a:off x="2006337" y="3257234"/>
              <a:ext cx="1280400" cy="1280400"/>
            </a:xfrm>
            <a:prstGeom prst="arc">
              <a:avLst>
                <a:gd name="adj1" fmla="val 5248846"/>
                <a:gd name="adj2" fmla="val 15958771"/>
              </a:avLst>
            </a:prstGeom>
            <a:ln w="571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765">
                <a:solidFill>
                  <a:srgbClr val="000000"/>
                </a:solidFill>
              </a:endParaRPr>
            </a:p>
          </p:txBody>
        </p:sp>
      </p:grpSp>
      <p:grpSp>
        <p:nvGrpSpPr>
          <p:cNvPr id="207" name="Group 332"/>
          <p:cNvGrpSpPr>
            <a:grpSpLocks noChangeAspect="1"/>
          </p:cNvGrpSpPr>
          <p:nvPr/>
        </p:nvGrpSpPr>
        <p:grpSpPr>
          <a:xfrm>
            <a:off x="4079044" y="669185"/>
            <a:ext cx="4033912" cy="4033912"/>
            <a:chOff x="308182" y="1562646"/>
            <a:chExt cx="4635853" cy="4635852"/>
          </a:xfrm>
        </p:grpSpPr>
        <p:sp>
          <p:nvSpPr>
            <p:cNvPr id="208" name="Oval 207"/>
            <p:cNvSpPr/>
            <p:nvPr/>
          </p:nvSpPr>
          <p:spPr bwMode="auto">
            <a:xfrm>
              <a:off x="308182" y="1562646"/>
              <a:ext cx="4635853" cy="463585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209" name="Oval 208"/>
            <p:cNvSpPr/>
            <p:nvPr/>
          </p:nvSpPr>
          <p:spPr bwMode="auto">
            <a:xfrm>
              <a:off x="563591" y="1836721"/>
              <a:ext cx="4125032" cy="4125031"/>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210" name="Oval 209"/>
            <p:cNvSpPr/>
            <p:nvPr/>
          </p:nvSpPr>
          <p:spPr bwMode="auto">
            <a:xfrm>
              <a:off x="1876599" y="3127496"/>
              <a:ext cx="1539878" cy="153987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lnSpc>
                  <a:spcPct val="90000"/>
                </a:lnSpc>
              </a:pPr>
              <a:r>
                <a:rPr lang="en-US" sz="1765" dirty="0">
                  <a:solidFill>
                    <a:srgbClr val="FFFFFF"/>
                  </a:solidFill>
                  <a:latin typeface="Segoe UI Light"/>
                  <a:ea typeface="Segoe UI" pitchFamily="34" charset="0"/>
                  <a:cs typeface="Segoe UI" pitchFamily="34" charset="0"/>
                </a:rPr>
                <a:t>Data</a:t>
              </a:r>
            </a:p>
          </p:txBody>
        </p:sp>
        <p:sp>
          <p:nvSpPr>
            <p:cNvPr id="211" name="Freeform 210"/>
            <p:cNvSpPr/>
            <p:nvPr/>
          </p:nvSpPr>
          <p:spPr bwMode="auto">
            <a:xfrm>
              <a:off x="845911" y="4017213"/>
              <a:ext cx="3608942" cy="1810820"/>
            </a:xfrm>
            <a:custGeom>
              <a:avLst/>
              <a:gdLst>
                <a:gd name="connsiteX0" fmla="*/ 0 w 3154215"/>
                <a:gd name="connsiteY0" fmla="*/ 509439 h 1650246"/>
                <a:gd name="connsiteX1" fmla="*/ 10932 w 3154215"/>
                <a:gd name="connsiteY1" fmla="*/ 544262 h 1650246"/>
                <a:gd name="connsiteX2" fmla="*/ 7183 w 3154215"/>
                <a:gd name="connsiteY2" fmla="*/ 534564 h 1650246"/>
                <a:gd name="connsiteX3" fmla="*/ 894341 w 3154215"/>
                <a:gd name="connsiteY3" fmla="*/ 384534 h 1650246"/>
                <a:gd name="connsiteX4" fmla="*/ 897970 w 3154215"/>
                <a:gd name="connsiteY4" fmla="*/ 391641 h 1650246"/>
                <a:gd name="connsiteX5" fmla="*/ 902367 w 3154215"/>
                <a:gd name="connsiteY5" fmla="*/ 397746 h 1650246"/>
                <a:gd name="connsiteX6" fmla="*/ 800755 w 3154215"/>
                <a:gd name="connsiteY6" fmla="*/ 98652 h 1650246"/>
                <a:gd name="connsiteX7" fmla="*/ 805324 w 3154215"/>
                <a:gd name="connsiteY7" fmla="*/ 126058 h 1650246"/>
                <a:gd name="connsiteX8" fmla="*/ 804819 w 3154215"/>
                <a:gd name="connsiteY8" fmla="*/ 120064 h 1650246"/>
                <a:gd name="connsiteX9" fmla="*/ 811413 w 3154215"/>
                <a:gd name="connsiteY9" fmla="*/ 163271 h 1650246"/>
                <a:gd name="connsiteX10" fmla="*/ 1561019 w 3154215"/>
                <a:gd name="connsiteY10" fmla="*/ 774217 h 1650246"/>
                <a:gd name="connsiteX11" fmla="*/ 2309360 w 3154215"/>
                <a:gd name="connsiteY11" fmla="*/ 168409 h 1650246"/>
                <a:gd name="connsiteX12" fmla="*/ 2320036 w 3154215"/>
                <a:gd name="connsiteY12" fmla="*/ 101427 h 1650246"/>
                <a:gd name="connsiteX13" fmla="*/ 3102291 w 3154215"/>
                <a:gd name="connsiteY13" fmla="*/ 553063 h 1650246"/>
                <a:gd name="connsiteX14" fmla="*/ 3143038 w 3154215"/>
                <a:gd name="connsiteY14" fmla="*/ 423274 h 1650246"/>
                <a:gd name="connsiteX15" fmla="*/ 3149435 w 3154215"/>
                <a:gd name="connsiteY15" fmla="*/ 394166 h 1650246"/>
                <a:gd name="connsiteX16" fmla="*/ 3154215 w 3154215"/>
                <a:gd name="connsiteY16" fmla="*/ 396761 h 1650246"/>
                <a:gd name="connsiteX17" fmla="*/ 1561019 w 3154215"/>
                <a:gd name="connsiteY17" fmla="*/ 1650246 h 1650246"/>
                <a:gd name="connsiteX18" fmla="*/ 1560794 w 3154215"/>
                <a:gd name="connsiteY18" fmla="*/ 1650236 h 1650246"/>
                <a:gd name="connsiteX19" fmla="*/ 1577953 w 3154215"/>
                <a:gd name="connsiteY19" fmla="*/ 1649369 h 1650246"/>
                <a:gd name="connsiteX20" fmla="*/ 1515761 w 3154215"/>
                <a:gd name="connsiteY20" fmla="*/ 1647980 h 1650246"/>
                <a:gd name="connsiteX21" fmla="*/ 1556640 w 3154215"/>
                <a:gd name="connsiteY21" fmla="*/ 1650045 h 1650246"/>
                <a:gd name="connsiteX22" fmla="*/ 1407963 w 3154215"/>
                <a:gd name="connsiteY22" fmla="*/ 1643203 h 1650246"/>
                <a:gd name="connsiteX23" fmla="*/ 59809 w 3154215"/>
                <a:gd name="connsiteY23" fmla="*/ 670697 h 1650246"/>
                <a:gd name="connsiteX24" fmla="*/ 14218 w 3154215"/>
                <a:gd name="connsiteY24" fmla="*/ 552761 h 1650246"/>
                <a:gd name="connsiteX25" fmla="*/ 796315 w 3154215"/>
                <a:gd name="connsiteY25" fmla="*/ 0 h 1650246"/>
                <a:gd name="connsiteX26" fmla="*/ 796326 w 3154215"/>
                <a:gd name="connsiteY26" fmla="*/ 0 h 1650246"/>
                <a:gd name="connsiteX27" fmla="*/ 795868 w 3154215"/>
                <a:gd name="connsiteY27" fmla="*/ 9066 h 1650246"/>
                <a:gd name="connsiteX28" fmla="*/ 796479 w 3154215"/>
                <a:gd name="connsiteY28" fmla="*/ 21168 h 1650246"/>
                <a:gd name="connsiteX29" fmla="*/ 795458 w 3154215"/>
                <a:gd name="connsiteY29" fmla="*/ 9065 h 1650246"/>
                <a:gd name="connsiteX0" fmla="*/ 0 w 3154215"/>
                <a:gd name="connsiteY0" fmla="*/ 509439 h 1650246"/>
                <a:gd name="connsiteX1" fmla="*/ 10932 w 3154215"/>
                <a:gd name="connsiteY1" fmla="*/ 544262 h 1650246"/>
                <a:gd name="connsiteX2" fmla="*/ 7183 w 3154215"/>
                <a:gd name="connsiteY2" fmla="*/ 534564 h 1650246"/>
                <a:gd name="connsiteX3" fmla="*/ 0 w 3154215"/>
                <a:gd name="connsiteY3" fmla="*/ 509439 h 1650246"/>
                <a:gd name="connsiteX4" fmla="*/ 894341 w 3154215"/>
                <a:gd name="connsiteY4" fmla="*/ 384534 h 1650246"/>
                <a:gd name="connsiteX5" fmla="*/ 897970 w 3154215"/>
                <a:gd name="connsiteY5" fmla="*/ 391641 h 1650246"/>
                <a:gd name="connsiteX6" fmla="*/ 902367 w 3154215"/>
                <a:gd name="connsiteY6" fmla="*/ 397746 h 1650246"/>
                <a:gd name="connsiteX7" fmla="*/ 894341 w 3154215"/>
                <a:gd name="connsiteY7" fmla="*/ 384534 h 1650246"/>
                <a:gd name="connsiteX8" fmla="*/ 800755 w 3154215"/>
                <a:gd name="connsiteY8" fmla="*/ 98652 h 1650246"/>
                <a:gd name="connsiteX9" fmla="*/ 805324 w 3154215"/>
                <a:gd name="connsiteY9" fmla="*/ 126058 h 1650246"/>
                <a:gd name="connsiteX10" fmla="*/ 804819 w 3154215"/>
                <a:gd name="connsiteY10" fmla="*/ 120064 h 1650246"/>
                <a:gd name="connsiteX11" fmla="*/ 811413 w 3154215"/>
                <a:gd name="connsiteY11" fmla="*/ 163271 h 1650246"/>
                <a:gd name="connsiteX12" fmla="*/ 1561019 w 3154215"/>
                <a:gd name="connsiteY12" fmla="*/ 774217 h 1650246"/>
                <a:gd name="connsiteX13" fmla="*/ 2309360 w 3154215"/>
                <a:gd name="connsiteY13" fmla="*/ 168409 h 1650246"/>
                <a:gd name="connsiteX14" fmla="*/ 2320036 w 3154215"/>
                <a:gd name="connsiteY14" fmla="*/ 101427 h 1650246"/>
                <a:gd name="connsiteX15" fmla="*/ 3102291 w 3154215"/>
                <a:gd name="connsiteY15" fmla="*/ 553063 h 1650246"/>
                <a:gd name="connsiteX16" fmla="*/ 3143038 w 3154215"/>
                <a:gd name="connsiteY16" fmla="*/ 423274 h 1650246"/>
                <a:gd name="connsiteX17" fmla="*/ 3149435 w 3154215"/>
                <a:gd name="connsiteY17" fmla="*/ 394166 h 1650246"/>
                <a:gd name="connsiteX18" fmla="*/ 3154215 w 3154215"/>
                <a:gd name="connsiteY18" fmla="*/ 396761 h 1650246"/>
                <a:gd name="connsiteX19" fmla="*/ 1561019 w 3154215"/>
                <a:gd name="connsiteY19" fmla="*/ 1650246 h 1650246"/>
                <a:gd name="connsiteX20" fmla="*/ 1560794 w 3154215"/>
                <a:gd name="connsiteY20" fmla="*/ 1650236 h 1650246"/>
                <a:gd name="connsiteX21" fmla="*/ 1577953 w 3154215"/>
                <a:gd name="connsiteY21" fmla="*/ 1649369 h 1650246"/>
                <a:gd name="connsiteX22" fmla="*/ 1515761 w 3154215"/>
                <a:gd name="connsiteY22" fmla="*/ 1647980 h 1650246"/>
                <a:gd name="connsiteX23" fmla="*/ 1556640 w 3154215"/>
                <a:gd name="connsiteY23" fmla="*/ 1650045 h 1650246"/>
                <a:gd name="connsiteX24" fmla="*/ 1407963 w 3154215"/>
                <a:gd name="connsiteY24" fmla="*/ 1643203 h 1650246"/>
                <a:gd name="connsiteX25" fmla="*/ 59809 w 3154215"/>
                <a:gd name="connsiteY25" fmla="*/ 670697 h 1650246"/>
                <a:gd name="connsiteX26" fmla="*/ 14218 w 3154215"/>
                <a:gd name="connsiteY26" fmla="*/ 552761 h 1650246"/>
                <a:gd name="connsiteX27" fmla="*/ 800755 w 3154215"/>
                <a:gd name="connsiteY27" fmla="*/ 98652 h 1650246"/>
                <a:gd name="connsiteX28" fmla="*/ 795458 w 3154215"/>
                <a:gd name="connsiteY28" fmla="*/ 9065 h 1650246"/>
                <a:gd name="connsiteX29" fmla="*/ 796326 w 3154215"/>
                <a:gd name="connsiteY29" fmla="*/ 0 h 1650246"/>
                <a:gd name="connsiteX30" fmla="*/ 795868 w 3154215"/>
                <a:gd name="connsiteY30" fmla="*/ 9066 h 1650246"/>
                <a:gd name="connsiteX31" fmla="*/ 796479 w 3154215"/>
                <a:gd name="connsiteY31" fmla="*/ 21168 h 1650246"/>
                <a:gd name="connsiteX32" fmla="*/ 795458 w 3154215"/>
                <a:gd name="connsiteY32" fmla="*/ 9065 h 1650246"/>
                <a:gd name="connsiteX0" fmla="*/ 0 w 3154215"/>
                <a:gd name="connsiteY0" fmla="*/ 509439 h 1650246"/>
                <a:gd name="connsiteX1" fmla="*/ 10932 w 3154215"/>
                <a:gd name="connsiteY1" fmla="*/ 544262 h 1650246"/>
                <a:gd name="connsiteX2" fmla="*/ 7183 w 3154215"/>
                <a:gd name="connsiteY2" fmla="*/ 534564 h 1650246"/>
                <a:gd name="connsiteX3" fmla="*/ 0 w 3154215"/>
                <a:gd name="connsiteY3" fmla="*/ 509439 h 1650246"/>
                <a:gd name="connsiteX4" fmla="*/ 894341 w 3154215"/>
                <a:gd name="connsiteY4" fmla="*/ 384534 h 1650246"/>
                <a:gd name="connsiteX5" fmla="*/ 897970 w 3154215"/>
                <a:gd name="connsiteY5" fmla="*/ 391641 h 1650246"/>
                <a:gd name="connsiteX6" fmla="*/ 902367 w 3154215"/>
                <a:gd name="connsiteY6" fmla="*/ 397746 h 1650246"/>
                <a:gd name="connsiteX7" fmla="*/ 894341 w 3154215"/>
                <a:gd name="connsiteY7" fmla="*/ 384534 h 1650246"/>
                <a:gd name="connsiteX8" fmla="*/ 800755 w 3154215"/>
                <a:gd name="connsiteY8" fmla="*/ 98652 h 1650246"/>
                <a:gd name="connsiteX9" fmla="*/ 805324 w 3154215"/>
                <a:gd name="connsiteY9" fmla="*/ 126058 h 1650246"/>
                <a:gd name="connsiteX10" fmla="*/ 804819 w 3154215"/>
                <a:gd name="connsiteY10" fmla="*/ 120064 h 1650246"/>
                <a:gd name="connsiteX11" fmla="*/ 811413 w 3154215"/>
                <a:gd name="connsiteY11" fmla="*/ 163271 h 1650246"/>
                <a:gd name="connsiteX12" fmla="*/ 1561019 w 3154215"/>
                <a:gd name="connsiteY12" fmla="*/ 774217 h 1650246"/>
                <a:gd name="connsiteX13" fmla="*/ 2309360 w 3154215"/>
                <a:gd name="connsiteY13" fmla="*/ 168409 h 1650246"/>
                <a:gd name="connsiteX14" fmla="*/ 2320036 w 3154215"/>
                <a:gd name="connsiteY14" fmla="*/ 101427 h 1650246"/>
                <a:gd name="connsiteX15" fmla="*/ 3102291 w 3154215"/>
                <a:gd name="connsiteY15" fmla="*/ 553063 h 1650246"/>
                <a:gd name="connsiteX16" fmla="*/ 3143038 w 3154215"/>
                <a:gd name="connsiteY16" fmla="*/ 423274 h 1650246"/>
                <a:gd name="connsiteX17" fmla="*/ 3149435 w 3154215"/>
                <a:gd name="connsiteY17" fmla="*/ 394166 h 1650246"/>
                <a:gd name="connsiteX18" fmla="*/ 3154215 w 3154215"/>
                <a:gd name="connsiteY18" fmla="*/ 396761 h 1650246"/>
                <a:gd name="connsiteX19" fmla="*/ 1561019 w 3154215"/>
                <a:gd name="connsiteY19" fmla="*/ 1650246 h 1650246"/>
                <a:gd name="connsiteX20" fmla="*/ 1560794 w 3154215"/>
                <a:gd name="connsiteY20" fmla="*/ 1650236 h 1650246"/>
                <a:gd name="connsiteX21" fmla="*/ 1577953 w 3154215"/>
                <a:gd name="connsiteY21" fmla="*/ 1649369 h 1650246"/>
                <a:gd name="connsiteX22" fmla="*/ 1515761 w 3154215"/>
                <a:gd name="connsiteY22" fmla="*/ 1647980 h 1650246"/>
                <a:gd name="connsiteX23" fmla="*/ 1556640 w 3154215"/>
                <a:gd name="connsiteY23" fmla="*/ 1650045 h 1650246"/>
                <a:gd name="connsiteX24" fmla="*/ 1407963 w 3154215"/>
                <a:gd name="connsiteY24" fmla="*/ 1643203 h 1650246"/>
                <a:gd name="connsiteX25" fmla="*/ 59809 w 3154215"/>
                <a:gd name="connsiteY25" fmla="*/ 670697 h 1650246"/>
                <a:gd name="connsiteX26" fmla="*/ 14218 w 3154215"/>
                <a:gd name="connsiteY26" fmla="*/ 552761 h 1650246"/>
                <a:gd name="connsiteX27" fmla="*/ 800755 w 3154215"/>
                <a:gd name="connsiteY27" fmla="*/ 98652 h 1650246"/>
                <a:gd name="connsiteX28" fmla="*/ 796479 w 3154215"/>
                <a:gd name="connsiteY28" fmla="*/ 21168 h 1650246"/>
                <a:gd name="connsiteX29" fmla="*/ 796326 w 3154215"/>
                <a:gd name="connsiteY29" fmla="*/ 0 h 1650246"/>
                <a:gd name="connsiteX30" fmla="*/ 795868 w 3154215"/>
                <a:gd name="connsiteY30" fmla="*/ 9066 h 1650246"/>
                <a:gd name="connsiteX31" fmla="*/ 796479 w 3154215"/>
                <a:gd name="connsiteY31" fmla="*/ 21168 h 1650246"/>
                <a:gd name="connsiteX0" fmla="*/ 0 w 3154215"/>
                <a:gd name="connsiteY0" fmla="*/ 509439 h 1650246"/>
                <a:gd name="connsiteX1" fmla="*/ 10932 w 3154215"/>
                <a:gd name="connsiteY1" fmla="*/ 544262 h 1650246"/>
                <a:gd name="connsiteX2" fmla="*/ 7183 w 3154215"/>
                <a:gd name="connsiteY2" fmla="*/ 534564 h 1650246"/>
                <a:gd name="connsiteX3" fmla="*/ 0 w 3154215"/>
                <a:gd name="connsiteY3" fmla="*/ 509439 h 1650246"/>
                <a:gd name="connsiteX4" fmla="*/ 894341 w 3154215"/>
                <a:gd name="connsiteY4" fmla="*/ 384534 h 1650246"/>
                <a:gd name="connsiteX5" fmla="*/ 897970 w 3154215"/>
                <a:gd name="connsiteY5" fmla="*/ 391641 h 1650246"/>
                <a:gd name="connsiteX6" fmla="*/ 902367 w 3154215"/>
                <a:gd name="connsiteY6" fmla="*/ 397746 h 1650246"/>
                <a:gd name="connsiteX7" fmla="*/ 894341 w 3154215"/>
                <a:gd name="connsiteY7" fmla="*/ 384534 h 1650246"/>
                <a:gd name="connsiteX8" fmla="*/ 800755 w 3154215"/>
                <a:gd name="connsiteY8" fmla="*/ 98652 h 1650246"/>
                <a:gd name="connsiteX9" fmla="*/ 805324 w 3154215"/>
                <a:gd name="connsiteY9" fmla="*/ 126058 h 1650246"/>
                <a:gd name="connsiteX10" fmla="*/ 804819 w 3154215"/>
                <a:gd name="connsiteY10" fmla="*/ 120064 h 1650246"/>
                <a:gd name="connsiteX11" fmla="*/ 811413 w 3154215"/>
                <a:gd name="connsiteY11" fmla="*/ 163271 h 1650246"/>
                <a:gd name="connsiteX12" fmla="*/ 1561019 w 3154215"/>
                <a:gd name="connsiteY12" fmla="*/ 774217 h 1650246"/>
                <a:gd name="connsiteX13" fmla="*/ 2309360 w 3154215"/>
                <a:gd name="connsiteY13" fmla="*/ 168409 h 1650246"/>
                <a:gd name="connsiteX14" fmla="*/ 2320036 w 3154215"/>
                <a:gd name="connsiteY14" fmla="*/ 101427 h 1650246"/>
                <a:gd name="connsiteX15" fmla="*/ 3102291 w 3154215"/>
                <a:gd name="connsiteY15" fmla="*/ 553063 h 1650246"/>
                <a:gd name="connsiteX16" fmla="*/ 3143038 w 3154215"/>
                <a:gd name="connsiteY16" fmla="*/ 423274 h 1650246"/>
                <a:gd name="connsiteX17" fmla="*/ 3149435 w 3154215"/>
                <a:gd name="connsiteY17" fmla="*/ 394166 h 1650246"/>
                <a:gd name="connsiteX18" fmla="*/ 3154215 w 3154215"/>
                <a:gd name="connsiteY18" fmla="*/ 396761 h 1650246"/>
                <a:gd name="connsiteX19" fmla="*/ 1561019 w 3154215"/>
                <a:gd name="connsiteY19" fmla="*/ 1650246 h 1650246"/>
                <a:gd name="connsiteX20" fmla="*/ 1560794 w 3154215"/>
                <a:gd name="connsiteY20" fmla="*/ 1650236 h 1650246"/>
                <a:gd name="connsiteX21" fmla="*/ 1577953 w 3154215"/>
                <a:gd name="connsiteY21" fmla="*/ 1649369 h 1650246"/>
                <a:gd name="connsiteX22" fmla="*/ 1515761 w 3154215"/>
                <a:gd name="connsiteY22" fmla="*/ 1647980 h 1650246"/>
                <a:gd name="connsiteX23" fmla="*/ 1556640 w 3154215"/>
                <a:gd name="connsiteY23" fmla="*/ 1650045 h 1650246"/>
                <a:gd name="connsiteX24" fmla="*/ 1407963 w 3154215"/>
                <a:gd name="connsiteY24" fmla="*/ 1643203 h 1650246"/>
                <a:gd name="connsiteX25" fmla="*/ 59809 w 3154215"/>
                <a:gd name="connsiteY25" fmla="*/ 670697 h 1650246"/>
                <a:gd name="connsiteX26" fmla="*/ 14218 w 3154215"/>
                <a:gd name="connsiteY26" fmla="*/ 552761 h 1650246"/>
                <a:gd name="connsiteX27" fmla="*/ 800755 w 3154215"/>
                <a:gd name="connsiteY27" fmla="*/ 98652 h 1650246"/>
                <a:gd name="connsiteX28" fmla="*/ 795868 w 3154215"/>
                <a:gd name="connsiteY28" fmla="*/ 9066 h 1650246"/>
                <a:gd name="connsiteX29" fmla="*/ 796326 w 3154215"/>
                <a:gd name="connsiteY29" fmla="*/ 0 h 1650246"/>
                <a:gd name="connsiteX30" fmla="*/ 795868 w 3154215"/>
                <a:gd name="connsiteY30" fmla="*/ 9066 h 1650246"/>
                <a:gd name="connsiteX0" fmla="*/ 0 w 3154215"/>
                <a:gd name="connsiteY0" fmla="*/ 410787 h 1551594"/>
                <a:gd name="connsiteX1" fmla="*/ 10932 w 3154215"/>
                <a:gd name="connsiteY1" fmla="*/ 445610 h 1551594"/>
                <a:gd name="connsiteX2" fmla="*/ 7183 w 3154215"/>
                <a:gd name="connsiteY2" fmla="*/ 435912 h 1551594"/>
                <a:gd name="connsiteX3" fmla="*/ 0 w 3154215"/>
                <a:gd name="connsiteY3" fmla="*/ 410787 h 1551594"/>
                <a:gd name="connsiteX4" fmla="*/ 894341 w 3154215"/>
                <a:gd name="connsiteY4" fmla="*/ 285882 h 1551594"/>
                <a:gd name="connsiteX5" fmla="*/ 897970 w 3154215"/>
                <a:gd name="connsiteY5" fmla="*/ 292989 h 1551594"/>
                <a:gd name="connsiteX6" fmla="*/ 902367 w 3154215"/>
                <a:gd name="connsiteY6" fmla="*/ 299094 h 1551594"/>
                <a:gd name="connsiteX7" fmla="*/ 894341 w 3154215"/>
                <a:gd name="connsiteY7" fmla="*/ 285882 h 1551594"/>
                <a:gd name="connsiteX8" fmla="*/ 800755 w 3154215"/>
                <a:gd name="connsiteY8" fmla="*/ 0 h 1551594"/>
                <a:gd name="connsiteX9" fmla="*/ 805324 w 3154215"/>
                <a:gd name="connsiteY9" fmla="*/ 27406 h 1551594"/>
                <a:gd name="connsiteX10" fmla="*/ 804819 w 3154215"/>
                <a:gd name="connsiteY10" fmla="*/ 21412 h 1551594"/>
                <a:gd name="connsiteX11" fmla="*/ 811413 w 3154215"/>
                <a:gd name="connsiteY11" fmla="*/ 64619 h 1551594"/>
                <a:gd name="connsiteX12" fmla="*/ 1561019 w 3154215"/>
                <a:gd name="connsiteY12" fmla="*/ 675565 h 1551594"/>
                <a:gd name="connsiteX13" fmla="*/ 2309360 w 3154215"/>
                <a:gd name="connsiteY13" fmla="*/ 69757 h 1551594"/>
                <a:gd name="connsiteX14" fmla="*/ 2320036 w 3154215"/>
                <a:gd name="connsiteY14" fmla="*/ 2775 h 1551594"/>
                <a:gd name="connsiteX15" fmla="*/ 3102291 w 3154215"/>
                <a:gd name="connsiteY15" fmla="*/ 454411 h 1551594"/>
                <a:gd name="connsiteX16" fmla="*/ 3143038 w 3154215"/>
                <a:gd name="connsiteY16" fmla="*/ 324622 h 1551594"/>
                <a:gd name="connsiteX17" fmla="*/ 3149435 w 3154215"/>
                <a:gd name="connsiteY17" fmla="*/ 295514 h 1551594"/>
                <a:gd name="connsiteX18" fmla="*/ 3154215 w 3154215"/>
                <a:gd name="connsiteY18" fmla="*/ 298109 h 1551594"/>
                <a:gd name="connsiteX19" fmla="*/ 1561019 w 3154215"/>
                <a:gd name="connsiteY19" fmla="*/ 1551594 h 1551594"/>
                <a:gd name="connsiteX20" fmla="*/ 1560794 w 3154215"/>
                <a:gd name="connsiteY20" fmla="*/ 1551584 h 1551594"/>
                <a:gd name="connsiteX21" fmla="*/ 1577953 w 3154215"/>
                <a:gd name="connsiteY21" fmla="*/ 1550717 h 1551594"/>
                <a:gd name="connsiteX22" fmla="*/ 1515761 w 3154215"/>
                <a:gd name="connsiteY22" fmla="*/ 1549328 h 1551594"/>
                <a:gd name="connsiteX23" fmla="*/ 1556640 w 3154215"/>
                <a:gd name="connsiteY23" fmla="*/ 1551393 h 1551594"/>
                <a:gd name="connsiteX24" fmla="*/ 1407963 w 3154215"/>
                <a:gd name="connsiteY24" fmla="*/ 1544551 h 1551594"/>
                <a:gd name="connsiteX25" fmla="*/ 59809 w 3154215"/>
                <a:gd name="connsiteY25" fmla="*/ 572045 h 1551594"/>
                <a:gd name="connsiteX26" fmla="*/ 14218 w 3154215"/>
                <a:gd name="connsiteY26" fmla="*/ 454109 h 1551594"/>
                <a:gd name="connsiteX27" fmla="*/ 800755 w 3154215"/>
                <a:gd name="connsiteY27" fmla="*/ 0 h 1551594"/>
                <a:gd name="connsiteX0" fmla="*/ 0 w 3147032"/>
                <a:gd name="connsiteY0" fmla="*/ 435912 h 1551594"/>
                <a:gd name="connsiteX1" fmla="*/ 3749 w 3147032"/>
                <a:gd name="connsiteY1" fmla="*/ 445610 h 1551594"/>
                <a:gd name="connsiteX2" fmla="*/ 0 w 3147032"/>
                <a:gd name="connsiteY2" fmla="*/ 435912 h 1551594"/>
                <a:gd name="connsiteX3" fmla="*/ 887158 w 3147032"/>
                <a:gd name="connsiteY3" fmla="*/ 285882 h 1551594"/>
                <a:gd name="connsiteX4" fmla="*/ 890787 w 3147032"/>
                <a:gd name="connsiteY4" fmla="*/ 292989 h 1551594"/>
                <a:gd name="connsiteX5" fmla="*/ 895184 w 3147032"/>
                <a:gd name="connsiteY5" fmla="*/ 299094 h 1551594"/>
                <a:gd name="connsiteX6" fmla="*/ 887158 w 3147032"/>
                <a:gd name="connsiteY6" fmla="*/ 285882 h 1551594"/>
                <a:gd name="connsiteX7" fmla="*/ 793572 w 3147032"/>
                <a:gd name="connsiteY7" fmla="*/ 0 h 1551594"/>
                <a:gd name="connsiteX8" fmla="*/ 798141 w 3147032"/>
                <a:gd name="connsiteY8" fmla="*/ 27406 h 1551594"/>
                <a:gd name="connsiteX9" fmla="*/ 797636 w 3147032"/>
                <a:gd name="connsiteY9" fmla="*/ 21412 h 1551594"/>
                <a:gd name="connsiteX10" fmla="*/ 804230 w 3147032"/>
                <a:gd name="connsiteY10" fmla="*/ 64619 h 1551594"/>
                <a:gd name="connsiteX11" fmla="*/ 1553836 w 3147032"/>
                <a:gd name="connsiteY11" fmla="*/ 675565 h 1551594"/>
                <a:gd name="connsiteX12" fmla="*/ 2302177 w 3147032"/>
                <a:gd name="connsiteY12" fmla="*/ 69757 h 1551594"/>
                <a:gd name="connsiteX13" fmla="*/ 2312853 w 3147032"/>
                <a:gd name="connsiteY13" fmla="*/ 2775 h 1551594"/>
                <a:gd name="connsiteX14" fmla="*/ 3095108 w 3147032"/>
                <a:gd name="connsiteY14" fmla="*/ 454411 h 1551594"/>
                <a:gd name="connsiteX15" fmla="*/ 3135855 w 3147032"/>
                <a:gd name="connsiteY15" fmla="*/ 324622 h 1551594"/>
                <a:gd name="connsiteX16" fmla="*/ 3142252 w 3147032"/>
                <a:gd name="connsiteY16" fmla="*/ 295514 h 1551594"/>
                <a:gd name="connsiteX17" fmla="*/ 3147032 w 3147032"/>
                <a:gd name="connsiteY17" fmla="*/ 298109 h 1551594"/>
                <a:gd name="connsiteX18" fmla="*/ 1553836 w 3147032"/>
                <a:gd name="connsiteY18" fmla="*/ 1551594 h 1551594"/>
                <a:gd name="connsiteX19" fmla="*/ 1553611 w 3147032"/>
                <a:gd name="connsiteY19" fmla="*/ 1551584 h 1551594"/>
                <a:gd name="connsiteX20" fmla="*/ 1570770 w 3147032"/>
                <a:gd name="connsiteY20" fmla="*/ 1550717 h 1551594"/>
                <a:gd name="connsiteX21" fmla="*/ 1508578 w 3147032"/>
                <a:gd name="connsiteY21" fmla="*/ 1549328 h 1551594"/>
                <a:gd name="connsiteX22" fmla="*/ 1549457 w 3147032"/>
                <a:gd name="connsiteY22" fmla="*/ 1551393 h 1551594"/>
                <a:gd name="connsiteX23" fmla="*/ 1400780 w 3147032"/>
                <a:gd name="connsiteY23" fmla="*/ 1544551 h 1551594"/>
                <a:gd name="connsiteX24" fmla="*/ 52626 w 3147032"/>
                <a:gd name="connsiteY24" fmla="*/ 572045 h 1551594"/>
                <a:gd name="connsiteX25" fmla="*/ 7035 w 3147032"/>
                <a:gd name="connsiteY25" fmla="*/ 454109 h 1551594"/>
                <a:gd name="connsiteX26" fmla="*/ 793572 w 3147032"/>
                <a:gd name="connsiteY26" fmla="*/ 0 h 1551594"/>
                <a:gd name="connsiteX0" fmla="*/ 880123 w 3139997"/>
                <a:gd name="connsiteY0" fmla="*/ 285882 h 1551594"/>
                <a:gd name="connsiteX1" fmla="*/ 883752 w 3139997"/>
                <a:gd name="connsiteY1" fmla="*/ 292989 h 1551594"/>
                <a:gd name="connsiteX2" fmla="*/ 888149 w 3139997"/>
                <a:gd name="connsiteY2" fmla="*/ 299094 h 1551594"/>
                <a:gd name="connsiteX3" fmla="*/ 880123 w 3139997"/>
                <a:gd name="connsiteY3" fmla="*/ 285882 h 1551594"/>
                <a:gd name="connsiteX4" fmla="*/ 786537 w 3139997"/>
                <a:gd name="connsiteY4" fmla="*/ 0 h 1551594"/>
                <a:gd name="connsiteX5" fmla="*/ 791106 w 3139997"/>
                <a:gd name="connsiteY5" fmla="*/ 27406 h 1551594"/>
                <a:gd name="connsiteX6" fmla="*/ 790601 w 3139997"/>
                <a:gd name="connsiteY6" fmla="*/ 21412 h 1551594"/>
                <a:gd name="connsiteX7" fmla="*/ 797195 w 3139997"/>
                <a:gd name="connsiteY7" fmla="*/ 64619 h 1551594"/>
                <a:gd name="connsiteX8" fmla="*/ 1546801 w 3139997"/>
                <a:gd name="connsiteY8" fmla="*/ 675565 h 1551594"/>
                <a:gd name="connsiteX9" fmla="*/ 2295142 w 3139997"/>
                <a:gd name="connsiteY9" fmla="*/ 69757 h 1551594"/>
                <a:gd name="connsiteX10" fmla="*/ 2305818 w 3139997"/>
                <a:gd name="connsiteY10" fmla="*/ 2775 h 1551594"/>
                <a:gd name="connsiteX11" fmla="*/ 3088073 w 3139997"/>
                <a:gd name="connsiteY11" fmla="*/ 454411 h 1551594"/>
                <a:gd name="connsiteX12" fmla="*/ 3128820 w 3139997"/>
                <a:gd name="connsiteY12" fmla="*/ 324622 h 1551594"/>
                <a:gd name="connsiteX13" fmla="*/ 3135217 w 3139997"/>
                <a:gd name="connsiteY13" fmla="*/ 295514 h 1551594"/>
                <a:gd name="connsiteX14" fmla="*/ 3139997 w 3139997"/>
                <a:gd name="connsiteY14" fmla="*/ 298109 h 1551594"/>
                <a:gd name="connsiteX15" fmla="*/ 1546801 w 3139997"/>
                <a:gd name="connsiteY15" fmla="*/ 1551594 h 1551594"/>
                <a:gd name="connsiteX16" fmla="*/ 1546576 w 3139997"/>
                <a:gd name="connsiteY16" fmla="*/ 1551584 h 1551594"/>
                <a:gd name="connsiteX17" fmla="*/ 1563735 w 3139997"/>
                <a:gd name="connsiteY17" fmla="*/ 1550717 h 1551594"/>
                <a:gd name="connsiteX18" fmla="*/ 1501543 w 3139997"/>
                <a:gd name="connsiteY18" fmla="*/ 1549328 h 1551594"/>
                <a:gd name="connsiteX19" fmla="*/ 1542422 w 3139997"/>
                <a:gd name="connsiteY19" fmla="*/ 1551393 h 1551594"/>
                <a:gd name="connsiteX20" fmla="*/ 1393745 w 3139997"/>
                <a:gd name="connsiteY20" fmla="*/ 1544551 h 1551594"/>
                <a:gd name="connsiteX21" fmla="*/ 45591 w 3139997"/>
                <a:gd name="connsiteY21" fmla="*/ 572045 h 1551594"/>
                <a:gd name="connsiteX22" fmla="*/ 0 w 3139997"/>
                <a:gd name="connsiteY22" fmla="*/ 454109 h 1551594"/>
                <a:gd name="connsiteX23" fmla="*/ 786537 w 3139997"/>
                <a:gd name="connsiteY23" fmla="*/ 0 h 1551594"/>
                <a:gd name="connsiteX0" fmla="*/ 880123 w 3135217"/>
                <a:gd name="connsiteY0" fmla="*/ 285882 h 1551594"/>
                <a:gd name="connsiteX1" fmla="*/ 883752 w 3135217"/>
                <a:gd name="connsiteY1" fmla="*/ 292989 h 1551594"/>
                <a:gd name="connsiteX2" fmla="*/ 888149 w 3135217"/>
                <a:gd name="connsiteY2" fmla="*/ 299094 h 1551594"/>
                <a:gd name="connsiteX3" fmla="*/ 880123 w 3135217"/>
                <a:gd name="connsiteY3" fmla="*/ 285882 h 1551594"/>
                <a:gd name="connsiteX4" fmla="*/ 786537 w 3135217"/>
                <a:gd name="connsiteY4" fmla="*/ 0 h 1551594"/>
                <a:gd name="connsiteX5" fmla="*/ 791106 w 3135217"/>
                <a:gd name="connsiteY5" fmla="*/ 27406 h 1551594"/>
                <a:gd name="connsiteX6" fmla="*/ 790601 w 3135217"/>
                <a:gd name="connsiteY6" fmla="*/ 21412 h 1551594"/>
                <a:gd name="connsiteX7" fmla="*/ 797195 w 3135217"/>
                <a:gd name="connsiteY7" fmla="*/ 64619 h 1551594"/>
                <a:gd name="connsiteX8" fmla="*/ 1546801 w 3135217"/>
                <a:gd name="connsiteY8" fmla="*/ 675565 h 1551594"/>
                <a:gd name="connsiteX9" fmla="*/ 2295142 w 3135217"/>
                <a:gd name="connsiteY9" fmla="*/ 69757 h 1551594"/>
                <a:gd name="connsiteX10" fmla="*/ 2305818 w 3135217"/>
                <a:gd name="connsiteY10" fmla="*/ 2775 h 1551594"/>
                <a:gd name="connsiteX11" fmla="*/ 3088073 w 3135217"/>
                <a:gd name="connsiteY11" fmla="*/ 454411 h 1551594"/>
                <a:gd name="connsiteX12" fmla="*/ 3128820 w 3135217"/>
                <a:gd name="connsiteY12" fmla="*/ 324622 h 1551594"/>
                <a:gd name="connsiteX13" fmla="*/ 3135217 w 3135217"/>
                <a:gd name="connsiteY13" fmla="*/ 295514 h 1551594"/>
                <a:gd name="connsiteX14" fmla="*/ 3087546 w 3135217"/>
                <a:gd name="connsiteY14" fmla="*/ 460227 h 1551594"/>
                <a:gd name="connsiteX15" fmla="*/ 1546801 w 3135217"/>
                <a:gd name="connsiteY15" fmla="*/ 1551594 h 1551594"/>
                <a:gd name="connsiteX16" fmla="*/ 1546576 w 3135217"/>
                <a:gd name="connsiteY16" fmla="*/ 1551584 h 1551594"/>
                <a:gd name="connsiteX17" fmla="*/ 1563735 w 3135217"/>
                <a:gd name="connsiteY17" fmla="*/ 1550717 h 1551594"/>
                <a:gd name="connsiteX18" fmla="*/ 1501543 w 3135217"/>
                <a:gd name="connsiteY18" fmla="*/ 1549328 h 1551594"/>
                <a:gd name="connsiteX19" fmla="*/ 1542422 w 3135217"/>
                <a:gd name="connsiteY19" fmla="*/ 1551393 h 1551594"/>
                <a:gd name="connsiteX20" fmla="*/ 1393745 w 3135217"/>
                <a:gd name="connsiteY20" fmla="*/ 1544551 h 1551594"/>
                <a:gd name="connsiteX21" fmla="*/ 45591 w 3135217"/>
                <a:gd name="connsiteY21" fmla="*/ 572045 h 1551594"/>
                <a:gd name="connsiteX22" fmla="*/ 0 w 3135217"/>
                <a:gd name="connsiteY22" fmla="*/ 454109 h 1551594"/>
                <a:gd name="connsiteX23" fmla="*/ 786537 w 3135217"/>
                <a:gd name="connsiteY23" fmla="*/ 0 h 1551594"/>
                <a:gd name="connsiteX0" fmla="*/ 880123 w 3135217"/>
                <a:gd name="connsiteY0" fmla="*/ 285882 h 1551594"/>
                <a:gd name="connsiteX1" fmla="*/ 883752 w 3135217"/>
                <a:gd name="connsiteY1" fmla="*/ 292989 h 1551594"/>
                <a:gd name="connsiteX2" fmla="*/ 888149 w 3135217"/>
                <a:gd name="connsiteY2" fmla="*/ 299094 h 1551594"/>
                <a:gd name="connsiteX3" fmla="*/ 880123 w 3135217"/>
                <a:gd name="connsiteY3" fmla="*/ 285882 h 1551594"/>
                <a:gd name="connsiteX4" fmla="*/ 786537 w 3135217"/>
                <a:gd name="connsiteY4" fmla="*/ 0 h 1551594"/>
                <a:gd name="connsiteX5" fmla="*/ 791106 w 3135217"/>
                <a:gd name="connsiteY5" fmla="*/ 27406 h 1551594"/>
                <a:gd name="connsiteX6" fmla="*/ 790601 w 3135217"/>
                <a:gd name="connsiteY6" fmla="*/ 21412 h 1551594"/>
                <a:gd name="connsiteX7" fmla="*/ 797195 w 3135217"/>
                <a:gd name="connsiteY7" fmla="*/ 64619 h 1551594"/>
                <a:gd name="connsiteX8" fmla="*/ 1546801 w 3135217"/>
                <a:gd name="connsiteY8" fmla="*/ 675565 h 1551594"/>
                <a:gd name="connsiteX9" fmla="*/ 2295142 w 3135217"/>
                <a:gd name="connsiteY9" fmla="*/ 69757 h 1551594"/>
                <a:gd name="connsiteX10" fmla="*/ 2305818 w 3135217"/>
                <a:gd name="connsiteY10" fmla="*/ 2775 h 1551594"/>
                <a:gd name="connsiteX11" fmla="*/ 3088073 w 3135217"/>
                <a:gd name="connsiteY11" fmla="*/ 454411 h 1551594"/>
                <a:gd name="connsiteX12" fmla="*/ 3128820 w 3135217"/>
                <a:gd name="connsiteY12" fmla="*/ 324622 h 1551594"/>
                <a:gd name="connsiteX13" fmla="*/ 3135217 w 3135217"/>
                <a:gd name="connsiteY13" fmla="*/ 295514 h 1551594"/>
                <a:gd name="connsiteX14" fmla="*/ 3087546 w 3135217"/>
                <a:gd name="connsiteY14" fmla="*/ 460227 h 1551594"/>
                <a:gd name="connsiteX15" fmla="*/ 1546801 w 3135217"/>
                <a:gd name="connsiteY15" fmla="*/ 1551594 h 1551594"/>
                <a:gd name="connsiteX16" fmla="*/ 1546576 w 3135217"/>
                <a:gd name="connsiteY16" fmla="*/ 1551584 h 1551594"/>
                <a:gd name="connsiteX17" fmla="*/ 1563735 w 3135217"/>
                <a:gd name="connsiteY17" fmla="*/ 1550717 h 1551594"/>
                <a:gd name="connsiteX18" fmla="*/ 1501543 w 3135217"/>
                <a:gd name="connsiteY18" fmla="*/ 1549328 h 1551594"/>
                <a:gd name="connsiteX19" fmla="*/ 1542422 w 3135217"/>
                <a:gd name="connsiteY19" fmla="*/ 1551393 h 1551594"/>
                <a:gd name="connsiteX20" fmla="*/ 1393745 w 3135217"/>
                <a:gd name="connsiteY20" fmla="*/ 1544551 h 1551594"/>
                <a:gd name="connsiteX21" fmla="*/ 45591 w 3135217"/>
                <a:gd name="connsiteY21" fmla="*/ 572045 h 1551594"/>
                <a:gd name="connsiteX22" fmla="*/ 0 w 3135217"/>
                <a:gd name="connsiteY22" fmla="*/ 454109 h 1551594"/>
                <a:gd name="connsiteX23" fmla="*/ 786537 w 3135217"/>
                <a:gd name="connsiteY23" fmla="*/ 0 h 1551594"/>
                <a:gd name="connsiteX0" fmla="*/ 880123 w 3128821"/>
                <a:gd name="connsiteY0" fmla="*/ 285882 h 1551594"/>
                <a:gd name="connsiteX1" fmla="*/ 883752 w 3128821"/>
                <a:gd name="connsiteY1" fmla="*/ 292989 h 1551594"/>
                <a:gd name="connsiteX2" fmla="*/ 888149 w 3128821"/>
                <a:gd name="connsiteY2" fmla="*/ 299094 h 1551594"/>
                <a:gd name="connsiteX3" fmla="*/ 880123 w 3128821"/>
                <a:gd name="connsiteY3" fmla="*/ 285882 h 1551594"/>
                <a:gd name="connsiteX4" fmla="*/ 786537 w 3128821"/>
                <a:gd name="connsiteY4" fmla="*/ 0 h 1551594"/>
                <a:gd name="connsiteX5" fmla="*/ 791106 w 3128821"/>
                <a:gd name="connsiteY5" fmla="*/ 27406 h 1551594"/>
                <a:gd name="connsiteX6" fmla="*/ 790601 w 3128821"/>
                <a:gd name="connsiteY6" fmla="*/ 21412 h 1551594"/>
                <a:gd name="connsiteX7" fmla="*/ 797195 w 3128821"/>
                <a:gd name="connsiteY7" fmla="*/ 64619 h 1551594"/>
                <a:gd name="connsiteX8" fmla="*/ 1546801 w 3128821"/>
                <a:gd name="connsiteY8" fmla="*/ 675565 h 1551594"/>
                <a:gd name="connsiteX9" fmla="*/ 2295142 w 3128821"/>
                <a:gd name="connsiteY9" fmla="*/ 69757 h 1551594"/>
                <a:gd name="connsiteX10" fmla="*/ 2305818 w 3128821"/>
                <a:gd name="connsiteY10" fmla="*/ 2775 h 1551594"/>
                <a:gd name="connsiteX11" fmla="*/ 3088073 w 3128821"/>
                <a:gd name="connsiteY11" fmla="*/ 454411 h 1551594"/>
                <a:gd name="connsiteX12" fmla="*/ 3128820 w 3128821"/>
                <a:gd name="connsiteY12" fmla="*/ 324622 h 1551594"/>
                <a:gd name="connsiteX13" fmla="*/ 3092302 w 3128821"/>
                <a:gd name="connsiteY13" fmla="*/ 457632 h 1551594"/>
                <a:gd name="connsiteX14" fmla="*/ 3087546 w 3128821"/>
                <a:gd name="connsiteY14" fmla="*/ 460227 h 1551594"/>
                <a:gd name="connsiteX15" fmla="*/ 1546801 w 3128821"/>
                <a:gd name="connsiteY15" fmla="*/ 1551594 h 1551594"/>
                <a:gd name="connsiteX16" fmla="*/ 1546576 w 3128821"/>
                <a:gd name="connsiteY16" fmla="*/ 1551584 h 1551594"/>
                <a:gd name="connsiteX17" fmla="*/ 1563735 w 3128821"/>
                <a:gd name="connsiteY17" fmla="*/ 1550717 h 1551594"/>
                <a:gd name="connsiteX18" fmla="*/ 1501543 w 3128821"/>
                <a:gd name="connsiteY18" fmla="*/ 1549328 h 1551594"/>
                <a:gd name="connsiteX19" fmla="*/ 1542422 w 3128821"/>
                <a:gd name="connsiteY19" fmla="*/ 1551393 h 1551594"/>
                <a:gd name="connsiteX20" fmla="*/ 1393745 w 3128821"/>
                <a:gd name="connsiteY20" fmla="*/ 1544551 h 1551594"/>
                <a:gd name="connsiteX21" fmla="*/ 45591 w 3128821"/>
                <a:gd name="connsiteY21" fmla="*/ 572045 h 1551594"/>
                <a:gd name="connsiteX22" fmla="*/ 0 w 3128821"/>
                <a:gd name="connsiteY22" fmla="*/ 454109 h 1551594"/>
                <a:gd name="connsiteX23" fmla="*/ 786537 w 3128821"/>
                <a:gd name="connsiteY23" fmla="*/ 0 h 1551594"/>
                <a:gd name="connsiteX0" fmla="*/ 880123 w 3100209"/>
                <a:gd name="connsiteY0" fmla="*/ 285882 h 1551594"/>
                <a:gd name="connsiteX1" fmla="*/ 883752 w 3100209"/>
                <a:gd name="connsiteY1" fmla="*/ 292989 h 1551594"/>
                <a:gd name="connsiteX2" fmla="*/ 888149 w 3100209"/>
                <a:gd name="connsiteY2" fmla="*/ 299094 h 1551594"/>
                <a:gd name="connsiteX3" fmla="*/ 880123 w 3100209"/>
                <a:gd name="connsiteY3" fmla="*/ 285882 h 1551594"/>
                <a:gd name="connsiteX4" fmla="*/ 786537 w 3100209"/>
                <a:gd name="connsiteY4" fmla="*/ 0 h 1551594"/>
                <a:gd name="connsiteX5" fmla="*/ 791106 w 3100209"/>
                <a:gd name="connsiteY5" fmla="*/ 27406 h 1551594"/>
                <a:gd name="connsiteX6" fmla="*/ 790601 w 3100209"/>
                <a:gd name="connsiteY6" fmla="*/ 21412 h 1551594"/>
                <a:gd name="connsiteX7" fmla="*/ 797195 w 3100209"/>
                <a:gd name="connsiteY7" fmla="*/ 64619 h 1551594"/>
                <a:gd name="connsiteX8" fmla="*/ 1546801 w 3100209"/>
                <a:gd name="connsiteY8" fmla="*/ 675565 h 1551594"/>
                <a:gd name="connsiteX9" fmla="*/ 2295142 w 3100209"/>
                <a:gd name="connsiteY9" fmla="*/ 69757 h 1551594"/>
                <a:gd name="connsiteX10" fmla="*/ 2305818 w 3100209"/>
                <a:gd name="connsiteY10" fmla="*/ 2775 h 1551594"/>
                <a:gd name="connsiteX11" fmla="*/ 3088073 w 3100209"/>
                <a:gd name="connsiteY11" fmla="*/ 454411 h 1551594"/>
                <a:gd name="connsiteX12" fmla="*/ 3100209 w 3100209"/>
                <a:gd name="connsiteY12" fmla="*/ 439059 h 1551594"/>
                <a:gd name="connsiteX13" fmla="*/ 3092302 w 3100209"/>
                <a:gd name="connsiteY13" fmla="*/ 457632 h 1551594"/>
                <a:gd name="connsiteX14" fmla="*/ 3087546 w 3100209"/>
                <a:gd name="connsiteY14" fmla="*/ 460227 h 1551594"/>
                <a:gd name="connsiteX15" fmla="*/ 1546801 w 3100209"/>
                <a:gd name="connsiteY15" fmla="*/ 1551594 h 1551594"/>
                <a:gd name="connsiteX16" fmla="*/ 1546576 w 3100209"/>
                <a:gd name="connsiteY16" fmla="*/ 1551584 h 1551594"/>
                <a:gd name="connsiteX17" fmla="*/ 1563735 w 3100209"/>
                <a:gd name="connsiteY17" fmla="*/ 1550717 h 1551594"/>
                <a:gd name="connsiteX18" fmla="*/ 1501543 w 3100209"/>
                <a:gd name="connsiteY18" fmla="*/ 1549328 h 1551594"/>
                <a:gd name="connsiteX19" fmla="*/ 1542422 w 3100209"/>
                <a:gd name="connsiteY19" fmla="*/ 1551393 h 1551594"/>
                <a:gd name="connsiteX20" fmla="*/ 1393745 w 3100209"/>
                <a:gd name="connsiteY20" fmla="*/ 1544551 h 1551594"/>
                <a:gd name="connsiteX21" fmla="*/ 45591 w 3100209"/>
                <a:gd name="connsiteY21" fmla="*/ 572045 h 1551594"/>
                <a:gd name="connsiteX22" fmla="*/ 0 w 3100209"/>
                <a:gd name="connsiteY22" fmla="*/ 454109 h 1551594"/>
                <a:gd name="connsiteX23" fmla="*/ 786537 w 3100209"/>
                <a:gd name="connsiteY23" fmla="*/ 0 h 1551594"/>
                <a:gd name="connsiteX0" fmla="*/ 880123 w 3092302"/>
                <a:gd name="connsiteY0" fmla="*/ 285882 h 1551594"/>
                <a:gd name="connsiteX1" fmla="*/ 883752 w 3092302"/>
                <a:gd name="connsiteY1" fmla="*/ 292989 h 1551594"/>
                <a:gd name="connsiteX2" fmla="*/ 888149 w 3092302"/>
                <a:gd name="connsiteY2" fmla="*/ 299094 h 1551594"/>
                <a:gd name="connsiteX3" fmla="*/ 880123 w 3092302"/>
                <a:gd name="connsiteY3" fmla="*/ 285882 h 1551594"/>
                <a:gd name="connsiteX4" fmla="*/ 786537 w 3092302"/>
                <a:gd name="connsiteY4" fmla="*/ 0 h 1551594"/>
                <a:gd name="connsiteX5" fmla="*/ 791106 w 3092302"/>
                <a:gd name="connsiteY5" fmla="*/ 27406 h 1551594"/>
                <a:gd name="connsiteX6" fmla="*/ 790601 w 3092302"/>
                <a:gd name="connsiteY6" fmla="*/ 21412 h 1551594"/>
                <a:gd name="connsiteX7" fmla="*/ 797195 w 3092302"/>
                <a:gd name="connsiteY7" fmla="*/ 64619 h 1551594"/>
                <a:gd name="connsiteX8" fmla="*/ 1546801 w 3092302"/>
                <a:gd name="connsiteY8" fmla="*/ 675565 h 1551594"/>
                <a:gd name="connsiteX9" fmla="*/ 2295142 w 3092302"/>
                <a:gd name="connsiteY9" fmla="*/ 69757 h 1551594"/>
                <a:gd name="connsiteX10" fmla="*/ 2305818 w 3092302"/>
                <a:gd name="connsiteY10" fmla="*/ 2775 h 1551594"/>
                <a:gd name="connsiteX11" fmla="*/ 3088073 w 3092302"/>
                <a:gd name="connsiteY11" fmla="*/ 454411 h 1551594"/>
                <a:gd name="connsiteX12" fmla="*/ 3081136 w 3092302"/>
                <a:gd name="connsiteY12" fmla="*/ 462899 h 1551594"/>
                <a:gd name="connsiteX13" fmla="*/ 3092302 w 3092302"/>
                <a:gd name="connsiteY13" fmla="*/ 457632 h 1551594"/>
                <a:gd name="connsiteX14" fmla="*/ 3087546 w 3092302"/>
                <a:gd name="connsiteY14" fmla="*/ 460227 h 1551594"/>
                <a:gd name="connsiteX15" fmla="*/ 1546801 w 3092302"/>
                <a:gd name="connsiteY15" fmla="*/ 1551594 h 1551594"/>
                <a:gd name="connsiteX16" fmla="*/ 1546576 w 3092302"/>
                <a:gd name="connsiteY16" fmla="*/ 1551584 h 1551594"/>
                <a:gd name="connsiteX17" fmla="*/ 1563735 w 3092302"/>
                <a:gd name="connsiteY17" fmla="*/ 1550717 h 1551594"/>
                <a:gd name="connsiteX18" fmla="*/ 1501543 w 3092302"/>
                <a:gd name="connsiteY18" fmla="*/ 1549328 h 1551594"/>
                <a:gd name="connsiteX19" fmla="*/ 1542422 w 3092302"/>
                <a:gd name="connsiteY19" fmla="*/ 1551393 h 1551594"/>
                <a:gd name="connsiteX20" fmla="*/ 1393745 w 3092302"/>
                <a:gd name="connsiteY20" fmla="*/ 1544551 h 1551594"/>
                <a:gd name="connsiteX21" fmla="*/ 45591 w 3092302"/>
                <a:gd name="connsiteY21" fmla="*/ 572045 h 1551594"/>
                <a:gd name="connsiteX22" fmla="*/ 0 w 3092302"/>
                <a:gd name="connsiteY22" fmla="*/ 454109 h 1551594"/>
                <a:gd name="connsiteX23" fmla="*/ 786537 w 3092302"/>
                <a:gd name="connsiteY23" fmla="*/ 0 h 1551594"/>
                <a:gd name="connsiteX0" fmla="*/ 880123 w 3092302"/>
                <a:gd name="connsiteY0" fmla="*/ 285882 h 1551594"/>
                <a:gd name="connsiteX1" fmla="*/ 883752 w 3092302"/>
                <a:gd name="connsiteY1" fmla="*/ 292989 h 1551594"/>
                <a:gd name="connsiteX2" fmla="*/ 888149 w 3092302"/>
                <a:gd name="connsiteY2" fmla="*/ 299094 h 1551594"/>
                <a:gd name="connsiteX3" fmla="*/ 880123 w 3092302"/>
                <a:gd name="connsiteY3" fmla="*/ 285882 h 1551594"/>
                <a:gd name="connsiteX4" fmla="*/ 786537 w 3092302"/>
                <a:gd name="connsiteY4" fmla="*/ 0 h 1551594"/>
                <a:gd name="connsiteX5" fmla="*/ 791106 w 3092302"/>
                <a:gd name="connsiteY5" fmla="*/ 27406 h 1551594"/>
                <a:gd name="connsiteX6" fmla="*/ 790601 w 3092302"/>
                <a:gd name="connsiteY6" fmla="*/ 21412 h 1551594"/>
                <a:gd name="connsiteX7" fmla="*/ 797195 w 3092302"/>
                <a:gd name="connsiteY7" fmla="*/ 64619 h 1551594"/>
                <a:gd name="connsiteX8" fmla="*/ 1546801 w 3092302"/>
                <a:gd name="connsiteY8" fmla="*/ 675565 h 1551594"/>
                <a:gd name="connsiteX9" fmla="*/ 2295142 w 3092302"/>
                <a:gd name="connsiteY9" fmla="*/ 69757 h 1551594"/>
                <a:gd name="connsiteX10" fmla="*/ 2305818 w 3092302"/>
                <a:gd name="connsiteY10" fmla="*/ 2775 h 1551594"/>
                <a:gd name="connsiteX11" fmla="*/ 3088073 w 3092302"/>
                <a:gd name="connsiteY11" fmla="*/ 454411 h 1551594"/>
                <a:gd name="connsiteX12" fmla="*/ 3081136 w 3092302"/>
                <a:gd name="connsiteY12" fmla="*/ 462899 h 1551594"/>
                <a:gd name="connsiteX13" fmla="*/ 3092302 w 3092302"/>
                <a:gd name="connsiteY13" fmla="*/ 457632 h 1551594"/>
                <a:gd name="connsiteX14" fmla="*/ 3087546 w 3092302"/>
                <a:gd name="connsiteY14" fmla="*/ 460227 h 1551594"/>
                <a:gd name="connsiteX15" fmla="*/ 1546801 w 3092302"/>
                <a:gd name="connsiteY15" fmla="*/ 1551594 h 1551594"/>
                <a:gd name="connsiteX16" fmla="*/ 1546576 w 3092302"/>
                <a:gd name="connsiteY16" fmla="*/ 1551584 h 1551594"/>
                <a:gd name="connsiteX17" fmla="*/ 1563735 w 3092302"/>
                <a:gd name="connsiteY17" fmla="*/ 1550717 h 1551594"/>
                <a:gd name="connsiteX18" fmla="*/ 1501543 w 3092302"/>
                <a:gd name="connsiteY18" fmla="*/ 1549328 h 1551594"/>
                <a:gd name="connsiteX19" fmla="*/ 1542422 w 3092302"/>
                <a:gd name="connsiteY19" fmla="*/ 1551393 h 1551594"/>
                <a:gd name="connsiteX20" fmla="*/ 1393745 w 3092302"/>
                <a:gd name="connsiteY20" fmla="*/ 1544551 h 1551594"/>
                <a:gd name="connsiteX21" fmla="*/ 45591 w 3092302"/>
                <a:gd name="connsiteY21" fmla="*/ 572045 h 1551594"/>
                <a:gd name="connsiteX22" fmla="*/ 0 w 3092302"/>
                <a:gd name="connsiteY22" fmla="*/ 454109 h 1551594"/>
                <a:gd name="connsiteX23" fmla="*/ 786537 w 3092302"/>
                <a:gd name="connsiteY23" fmla="*/ 0 h 1551594"/>
                <a:gd name="connsiteX0" fmla="*/ 880123 w 3092302"/>
                <a:gd name="connsiteY0" fmla="*/ 285882 h 1551594"/>
                <a:gd name="connsiteX1" fmla="*/ 883752 w 3092302"/>
                <a:gd name="connsiteY1" fmla="*/ 292989 h 1551594"/>
                <a:gd name="connsiteX2" fmla="*/ 888149 w 3092302"/>
                <a:gd name="connsiteY2" fmla="*/ 299094 h 1551594"/>
                <a:gd name="connsiteX3" fmla="*/ 880123 w 3092302"/>
                <a:gd name="connsiteY3" fmla="*/ 285882 h 1551594"/>
                <a:gd name="connsiteX4" fmla="*/ 786537 w 3092302"/>
                <a:gd name="connsiteY4" fmla="*/ 0 h 1551594"/>
                <a:gd name="connsiteX5" fmla="*/ 791106 w 3092302"/>
                <a:gd name="connsiteY5" fmla="*/ 27406 h 1551594"/>
                <a:gd name="connsiteX6" fmla="*/ 790601 w 3092302"/>
                <a:gd name="connsiteY6" fmla="*/ 21412 h 1551594"/>
                <a:gd name="connsiteX7" fmla="*/ 797195 w 3092302"/>
                <a:gd name="connsiteY7" fmla="*/ 64619 h 1551594"/>
                <a:gd name="connsiteX8" fmla="*/ 1546801 w 3092302"/>
                <a:gd name="connsiteY8" fmla="*/ 675565 h 1551594"/>
                <a:gd name="connsiteX9" fmla="*/ 2295142 w 3092302"/>
                <a:gd name="connsiteY9" fmla="*/ 69757 h 1551594"/>
                <a:gd name="connsiteX10" fmla="*/ 2305818 w 3092302"/>
                <a:gd name="connsiteY10" fmla="*/ 2775 h 1551594"/>
                <a:gd name="connsiteX11" fmla="*/ 3088073 w 3092302"/>
                <a:gd name="connsiteY11" fmla="*/ 454411 h 1551594"/>
                <a:gd name="connsiteX12" fmla="*/ 3081136 w 3092302"/>
                <a:gd name="connsiteY12" fmla="*/ 462899 h 1551594"/>
                <a:gd name="connsiteX13" fmla="*/ 3092302 w 3092302"/>
                <a:gd name="connsiteY13" fmla="*/ 457632 h 1551594"/>
                <a:gd name="connsiteX14" fmla="*/ 3087546 w 3092302"/>
                <a:gd name="connsiteY14" fmla="*/ 460227 h 1551594"/>
                <a:gd name="connsiteX15" fmla="*/ 1546801 w 3092302"/>
                <a:gd name="connsiteY15" fmla="*/ 1551594 h 1551594"/>
                <a:gd name="connsiteX16" fmla="*/ 1546576 w 3092302"/>
                <a:gd name="connsiteY16" fmla="*/ 1551584 h 1551594"/>
                <a:gd name="connsiteX17" fmla="*/ 1563735 w 3092302"/>
                <a:gd name="connsiteY17" fmla="*/ 1550717 h 1551594"/>
                <a:gd name="connsiteX18" fmla="*/ 1501543 w 3092302"/>
                <a:gd name="connsiteY18" fmla="*/ 1549328 h 1551594"/>
                <a:gd name="connsiteX19" fmla="*/ 1542422 w 3092302"/>
                <a:gd name="connsiteY19" fmla="*/ 1551393 h 1551594"/>
                <a:gd name="connsiteX20" fmla="*/ 1393745 w 3092302"/>
                <a:gd name="connsiteY20" fmla="*/ 1544551 h 1551594"/>
                <a:gd name="connsiteX21" fmla="*/ 45591 w 3092302"/>
                <a:gd name="connsiteY21" fmla="*/ 572045 h 1551594"/>
                <a:gd name="connsiteX22" fmla="*/ 0 w 3092302"/>
                <a:gd name="connsiteY22" fmla="*/ 454109 h 1551594"/>
                <a:gd name="connsiteX23" fmla="*/ 786537 w 3092302"/>
                <a:gd name="connsiteY23" fmla="*/ 0 h 15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92302" h="1551594">
                  <a:moveTo>
                    <a:pt x="880123" y="285882"/>
                  </a:moveTo>
                  <a:cubicBezTo>
                    <a:pt x="881105" y="288376"/>
                    <a:pt x="882422" y="290684"/>
                    <a:pt x="883752" y="292989"/>
                  </a:cubicBezTo>
                  <a:lnTo>
                    <a:pt x="888149" y="299094"/>
                  </a:lnTo>
                  <a:lnTo>
                    <a:pt x="880123" y="285882"/>
                  </a:lnTo>
                  <a:close/>
                  <a:moveTo>
                    <a:pt x="786537" y="0"/>
                  </a:moveTo>
                  <a:lnTo>
                    <a:pt x="791106" y="27406"/>
                  </a:lnTo>
                  <a:cubicBezTo>
                    <a:pt x="790938" y="25408"/>
                    <a:pt x="790769" y="23410"/>
                    <a:pt x="790601" y="21412"/>
                  </a:cubicBezTo>
                  <a:lnTo>
                    <a:pt x="797195" y="64619"/>
                  </a:lnTo>
                  <a:cubicBezTo>
                    <a:pt x="868542" y="413285"/>
                    <a:pt x="1177042" y="675565"/>
                    <a:pt x="1546801" y="675565"/>
                  </a:cubicBezTo>
                  <a:cubicBezTo>
                    <a:pt x="1914741" y="675565"/>
                    <a:pt x="2222023" y="415860"/>
                    <a:pt x="2295142" y="69757"/>
                  </a:cubicBezTo>
                  <a:lnTo>
                    <a:pt x="2305818" y="2775"/>
                  </a:lnTo>
                  <a:lnTo>
                    <a:pt x="3088073" y="454411"/>
                  </a:lnTo>
                  <a:cubicBezTo>
                    <a:pt x="3103491" y="411961"/>
                    <a:pt x="3069407" y="506944"/>
                    <a:pt x="3081136" y="462899"/>
                  </a:cubicBezTo>
                  <a:lnTo>
                    <a:pt x="3092302" y="457632"/>
                  </a:lnTo>
                  <a:lnTo>
                    <a:pt x="3087546" y="460227"/>
                  </a:lnTo>
                  <a:cubicBezTo>
                    <a:pt x="2875140" y="1041414"/>
                    <a:pt x="2319483" y="1551594"/>
                    <a:pt x="1546801" y="1551594"/>
                  </a:cubicBezTo>
                  <a:lnTo>
                    <a:pt x="1546576" y="1551584"/>
                  </a:lnTo>
                  <a:lnTo>
                    <a:pt x="1563735" y="1550717"/>
                  </a:lnTo>
                  <a:lnTo>
                    <a:pt x="1501543" y="1549328"/>
                  </a:lnTo>
                  <a:lnTo>
                    <a:pt x="1542422" y="1551393"/>
                  </a:lnTo>
                  <a:lnTo>
                    <a:pt x="1393745" y="1544551"/>
                  </a:lnTo>
                  <a:cubicBezTo>
                    <a:pt x="789032" y="1488624"/>
                    <a:pt x="279483" y="1104614"/>
                    <a:pt x="45591" y="572045"/>
                  </a:cubicBezTo>
                  <a:lnTo>
                    <a:pt x="0" y="454109"/>
                  </a:lnTo>
                  <a:lnTo>
                    <a:pt x="786537" y="0"/>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12" name="Freeform 211"/>
            <p:cNvSpPr/>
            <p:nvPr/>
          </p:nvSpPr>
          <p:spPr bwMode="auto">
            <a:xfrm>
              <a:off x="722304" y="1963674"/>
              <a:ext cx="1917141" cy="2550814"/>
            </a:xfrm>
            <a:custGeom>
              <a:avLst/>
              <a:gdLst>
                <a:gd name="connsiteX0" fmla="*/ 1596332 w 1658524"/>
                <a:gd name="connsiteY0" fmla="*/ 3280095 h 3282360"/>
                <a:gd name="connsiteX1" fmla="*/ 1658524 w 1658524"/>
                <a:gd name="connsiteY1" fmla="*/ 3281484 h 3282360"/>
                <a:gd name="connsiteX2" fmla="*/ 1641180 w 1658524"/>
                <a:gd name="connsiteY2" fmla="*/ 3282360 h 3282360"/>
                <a:gd name="connsiteX3" fmla="*/ 974912 w 1658524"/>
                <a:gd name="connsiteY3" fmla="*/ 2016649 h 3282360"/>
                <a:gd name="connsiteX4" fmla="*/ 982938 w 1658524"/>
                <a:gd name="connsiteY4" fmla="*/ 2029861 h 3282360"/>
                <a:gd name="connsiteX5" fmla="*/ 978541 w 1658524"/>
                <a:gd name="connsiteY5" fmla="*/ 2023756 h 3282360"/>
                <a:gd name="connsiteX6" fmla="*/ 974912 w 1658524"/>
                <a:gd name="connsiteY6" fmla="*/ 2016649 h 3282360"/>
                <a:gd name="connsiteX7" fmla="*/ 1634793 w 1658524"/>
                <a:gd name="connsiteY7" fmla="*/ 323 h 3282360"/>
                <a:gd name="connsiteX8" fmla="*/ 1634793 w 1658524"/>
                <a:gd name="connsiteY8" fmla="*/ 876089 h 3282360"/>
                <a:gd name="connsiteX9" fmla="*/ 1635948 w 1658524"/>
                <a:gd name="connsiteY9" fmla="*/ 876030 h 3282360"/>
                <a:gd name="connsiteX10" fmla="*/ 1638554 w 1658524"/>
                <a:gd name="connsiteY10" fmla="*/ 876162 h 3282360"/>
                <a:gd name="connsiteX11" fmla="*/ 1562948 w 1658524"/>
                <a:gd name="connsiteY11" fmla="*/ 879980 h 3282360"/>
                <a:gd name="connsiteX12" fmla="*/ 876029 w 1658524"/>
                <a:gd name="connsiteY12" fmla="*/ 1641180 h 3282360"/>
                <a:gd name="connsiteX13" fmla="*/ 885895 w 1658524"/>
                <a:gd name="connsiteY13" fmla="*/ 1758173 h 3282360"/>
                <a:gd name="connsiteX14" fmla="*/ 881326 w 1658524"/>
                <a:gd name="connsiteY14" fmla="*/ 1730767 h 3282360"/>
                <a:gd name="connsiteX15" fmla="*/ 94266 w 1658524"/>
                <a:gd name="connsiteY15" fmla="*/ 2185177 h 3282360"/>
                <a:gd name="connsiteX16" fmla="*/ 83587 w 1658524"/>
                <a:gd name="connsiteY16" fmla="*/ 2151160 h 3282360"/>
                <a:gd name="connsiteX17" fmla="*/ 80571 w 1658524"/>
                <a:gd name="connsiteY17" fmla="*/ 2141554 h 3282360"/>
                <a:gd name="connsiteX18" fmla="*/ 80572 w 1658524"/>
                <a:gd name="connsiteY18" fmla="*/ 2141559 h 3282360"/>
                <a:gd name="connsiteX19" fmla="*/ 53520 w 1658524"/>
                <a:gd name="connsiteY19" fmla="*/ 2055388 h 3282360"/>
                <a:gd name="connsiteX20" fmla="*/ 0 w 1658524"/>
                <a:gd name="connsiteY20" fmla="*/ 1641180 h 3282360"/>
                <a:gd name="connsiteX21" fmla="*/ 1473379 w 1658524"/>
                <a:gd name="connsiteY21" fmla="*/ 8473 h 3282360"/>
                <a:gd name="connsiteX22" fmla="*/ 1641180 w 1658524"/>
                <a:gd name="connsiteY22" fmla="*/ 0 h 3282360"/>
                <a:gd name="connsiteX23" fmla="*/ 1642335 w 1658524"/>
                <a:gd name="connsiteY23" fmla="*/ 59 h 3282360"/>
                <a:gd name="connsiteX24" fmla="*/ 1642335 w 1658524"/>
                <a:gd name="connsiteY24" fmla="*/ 324 h 3282360"/>
                <a:gd name="connsiteX25" fmla="*/ 1638554 w 1658524"/>
                <a:gd name="connsiteY25" fmla="*/ 133 h 3282360"/>
                <a:gd name="connsiteX0" fmla="*/ 1641180 w 1658524"/>
                <a:gd name="connsiteY0" fmla="*/ 3282360 h 3282360"/>
                <a:gd name="connsiteX1" fmla="*/ 1658524 w 1658524"/>
                <a:gd name="connsiteY1" fmla="*/ 3281484 h 3282360"/>
                <a:gd name="connsiteX2" fmla="*/ 1641180 w 1658524"/>
                <a:gd name="connsiteY2" fmla="*/ 3282360 h 3282360"/>
                <a:gd name="connsiteX3" fmla="*/ 974912 w 1658524"/>
                <a:gd name="connsiteY3" fmla="*/ 2016649 h 3282360"/>
                <a:gd name="connsiteX4" fmla="*/ 982938 w 1658524"/>
                <a:gd name="connsiteY4" fmla="*/ 2029861 h 3282360"/>
                <a:gd name="connsiteX5" fmla="*/ 978541 w 1658524"/>
                <a:gd name="connsiteY5" fmla="*/ 2023756 h 3282360"/>
                <a:gd name="connsiteX6" fmla="*/ 974912 w 1658524"/>
                <a:gd name="connsiteY6" fmla="*/ 2016649 h 3282360"/>
                <a:gd name="connsiteX7" fmla="*/ 1634793 w 1658524"/>
                <a:gd name="connsiteY7" fmla="*/ 323 h 3282360"/>
                <a:gd name="connsiteX8" fmla="*/ 1634793 w 1658524"/>
                <a:gd name="connsiteY8" fmla="*/ 876089 h 3282360"/>
                <a:gd name="connsiteX9" fmla="*/ 1635948 w 1658524"/>
                <a:gd name="connsiteY9" fmla="*/ 876030 h 3282360"/>
                <a:gd name="connsiteX10" fmla="*/ 1638554 w 1658524"/>
                <a:gd name="connsiteY10" fmla="*/ 876162 h 3282360"/>
                <a:gd name="connsiteX11" fmla="*/ 1562948 w 1658524"/>
                <a:gd name="connsiteY11" fmla="*/ 879980 h 3282360"/>
                <a:gd name="connsiteX12" fmla="*/ 876029 w 1658524"/>
                <a:gd name="connsiteY12" fmla="*/ 1641180 h 3282360"/>
                <a:gd name="connsiteX13" fmla="*/ 885895 w 1658524"/>
                <a:gd name="connsiteY13" fmla="*/ 1758173 h 3282360"/>
                <a:gd name="connsiteX14" fmla="*/ 881326 w 1658524"/>
                <a:gd name="connsiteY14" fmla="*/ 1730767 h 3282360"/>
                <a:gd name="connsiteX15" fmla="*/ 94266 w 1658524"/>
                <a:gd name="connsiteY15" fmla="*/ 2185177 h 3282360"/>
                <a:gd name="connsiteX16" fmla="*/ 83587 w 1658524"/>
                <a:gd name="connsiteY16" fmla="*/ 2151160 h 3282360"/>
                <a:gd name="connsiteX17" fmla="*/ 80571 w 1658524"/>
                <a:gd name="connsiteY17" fmla="*/ 2141554 h 3282360"/>
                <a:gd name="connsiteX18" fmla="*/ 80572 w 1658524"/>
                <a:gd name="connsiteY18" fmla="*/ 2141559 h 3282360"/>
                <a:gd name="connsiteX19" fmla="*/ 53520 w 1658524"/>
                <a:gd name="connsiteY19" fmla="*/ 2055388 h 3282360"/>
                <a:gd name="connsiteX20" fmla="*/ 0 w 1658524"/>
                <a:gd name="connsiteY20" fmla="*/ 1641180 h 3282360"/>
                <a:gd name="connsiteX21" fmla="*/ 1473379 w 1658524"/>
                <a:gd name="connsiteY21" fmla="*/ 8473 h 3282360"/>
                <a:gd name="connsiteX22" fmla="*/ 1634793 w 1658524"/>
                <a:gd name="connsiteY22" fmla="*/ 323 h 3282360"/>
                <a:gd name="connsiteX23" fmla="*/ 1641180 w 1658524"/>
                <a:gd name="connsiteY23" fmla="*/ 0 h 3282360"/>
                <a:gd name="connsiteX24" fmla="*/ 1642335 w 1658524"/>
                <a:gd name="connsiteY24" fmla="*/ 59 h 3282360"/>
                <a:gd name="connsiteX25" fmla="*/ 1642335 w 1658524"/>
                <a:gd name="connsiteY25" fmla="*/ 324 h 3282360"/>
                <a:gd name="connsiteX26" fmla="*/ 1638554 w 1658524"/>
                <a:gd name="connsiteY26" fmla="*/ 133 h 3282360"/>
                <a:gd name="connsiteX27" fmla="*/ 1641180 w 1658524"/>
                <a:gd name="connsiteY27" fmla="*/ 0 h 3282360"/>
                <a:gd name="connsiteX0" fmla="*/ 974912 w 1642335"/>
                <a:gd name="connsiteY0" fmla="*/ 2016649 h 2185177"/>
                <a:gd name="connsiteX1" fmla="*/ 982938 w 1642335"/>
                <a:gd name="connsiteY1" fmla="*/ 2029861 h 2185177"/>
                <a:gd name="connsiteX2" fmla="*/ 978541 w 1642335"/>
                <a:gd name="connsiteY2" fmla="*/ 2023756 h 2185177"/>
                <a:gd name="connsiteX3" fmla="*/ 974912 w 1642335"/>
                <a:gd name="connsiteY3" fmla="*/ 2016649 h 2185177"/>
                <a:gd name="connsiteX4" fmla="*/ 1634793 w 1642335"/>
                <a:gd name="connsiteY4" fmla="*/ 323 h 2185177"/>
                <a:gd name="connsiteX5" fmla="*/ 1634793 w 1642335"/>
                <a:gd name="connsiteY5" fmla="*/ 876089 h 2185177"/>
                <a:gd name="connsiteX6" fmla="*/ 1635948 w 1642335"/>
                <a:gd name="connsiteY6" fmla="*/ 876030 h 2185177"/>
                <a:gd name="connsiteX7" fmla="*/ 1638554 w 1642335"/>
                <a:gd name="connsiteY7" fmla="*/ 876162 h 2185177"/>
                <a:gd name="connsiteX8" fmla="*/ 1562948 w 1642335"/>
                <a:gd name="connsiteY8" fmla="*/ 879980 h 2185177"/>
                <a:gd name="connsiteX9" fmla="*/ 876029 w 1642335"/>
                <a:gd name="connsiteY9" fmla="*/ 1641180 h 2185177"/>
                <a:gd name="connsiteX10" fmla="*/ 885895 w 1642335"/>
                <a:gd name="connsiteY10" fmla="*/ 1758173 h 2185177"/>
                <a:gd name="connsiteX11" fmla="*/ 881326 w 1642335"/>
                <a:gd name="connsiteY11" fmla="*/ 1730767 h 2185177"/>
                <a:gd name="connsiteX12" fmla="*/ 94266 w 1642335"/>
                <a:gd name="connsiteY12" fmla="*/ 2185177 h 2185177"/>
                <a:gd name="connsiteX13" fmla="*/ 83587 w 1642335"/>
                <a:gd name="connsiteY13" fmla="*/ 2151160 h 2185177"/>
                <a:gd name="connsiteX14" fmla="*/ 80571 w 1642335"/>
                <a:gd name="connsiteY14" fmla="*/ 2141554 h 2185177"/>
                <a:gd name="connsiteX15" fmla="*/ 80572 w 1642335"/>
                <a:gd name="connsiteY15" fmla="*/ 2141559 h 2185177"/>
                <a:gd name="connsiteX16" fmla="*/ 53520 w 1642335"/>
                <a:gd name="connsiteY16" fmla="*/ 2055388 h 2185177"/>
                <a:gd name="connsiteX17" fmla="*/ 0 w 1642335"/>
                <a:gd name="connsiteY17" fmla="*/ 1641180 h 2185177"/>
                <a:gd name="connsiteX18" fmla="*/ 1473379 w 1642335"/>
                <a:gd name="connsiteY18" fmla="*/ 8473 h 2185177"/>
                <a:gd name="connsiteX19" fmla="*/ 1634793 w 1642335"/>
                <a:gd name="connsiteY19" fmla="*/ 323 h 2185177"/>
                <a:gd name="connsiteX20" fmla="*/ 1641180 w 1642335"/>
                <a:gd name="connsiteY20" fmla="*/ 0 h 2185177"/>
                <a:gd name="connsiteX21" fmla="*/ 1642335 w 1642335"/>
                <a:gd name="connsiteY21" fmla="*/ 59 h 2185177"/>
                <a:gd name="connsiteX22" fmla="*/ 1642335 w 1642335"/>
                <a:gd name="connsiteY22" fmla="*/ 324 h 2185177"/>
                <a:gd name="connsiteX23" fmla="*/ 1638554 w 1642335"/>
                <a:gd name="connsiteY23" fmla="*/ 133 h 2185177"/>
                <a:gd name="connsiteX24" fmla="*/ 1641180 w 1642335"/>
                <a:gd name="connsiteY24" fmla="*/ 0 h 2185177"/>
                <a:gd name="connsiteX0" fmla="*/ 978541 w 1642335"/>
                <a:gd name="connsiteY0" fmla="*/ 2023756 h 2185177"/>
                <a:gd name="connsiteX1" fmla="*/ 982938 w 1642335"/>
                <a:gd name="connsiteY1" fmla="*/ 2029861 h 2185177"/>
                <a:gd name="connsiteX2" fmla="*/ 978541 w 1642335"/>
                <a:gd name="connsiteY2" fmla="*/ 2023756 h 2185177"/>
                <a:gd name="connsiteX3" fmla="*/ 1634793 w 1642335"/>
                <a:gd name="connsiteY3" fmla="*/ 323 h 2185177"/>
                <a:gd name="connsiteX4" fmla="*/ 1634793 w 1642335"/>
                <a:gd name="connsiteY4" fmla="*/ 876089 h 2185177"/>
                <a:gd name="connsiteX5" fmla="*/ 1635948 w 1642335"/>
                <a:gd name="connsiteY5" fmla="*/ 876030 h 2185177"/>
                <a:gd name="connsiteX6" fmla="*/ 1638554 w 1642335"/>
                <a:gd name="connsiteY6" fmla="*/ 876162 h 2185177"/>
                <a:gd name="connsiteX7" fmla="*/ 1562948 w 1642335"/>
                <a:gd name="connsiteY7" fmla="*/ 879980 h 2185177"/>
                <a:gd name="connsiteX8" fmla="*/ 876029 w 1642335"/>
                <a:gd name="connsiteY8" fmla="*/ 1641180 h 2185177"/>
                <a:gd name="connsiteX9" fmla="*/ 885895 w 1642335"/>
                <a:gd name="connsiteY9" fmla="*/ 1758173 h 2185177"/>
                <a:gd name="connsiteX10" fmla="*/ 881326 w 1642335"/>
                <a:gd name="connsiteY10" fmla="*/ 1730767 h 2185177"/>
                <a:gd name="connsiteX11" fmla="*/ 94266 w 1642335"/>
                <a:gd name="connsiteY11" fmla="*/ 2185177 h 2185177"/>
                <a:gd name="connsiteX12" fmla="*/ 83587 w 1642335"/>
                <a:gd name="connsiteY12" fmla="*/ 2151160 h 2185177"/>
                <a:gd name="connsiteX13" fmla="*/ 80571 w 1642335"/>
                <a:gd name="connsiteY13" fmla="*/ 2141554 h 2185177"/>
                <a:gd name="connsiteX14" fmla="*/ 80572 w 1642335"/>
                <a:gd name="connsiteY14" fmla="*/ 2141559 h 2185177"/>
                <a:gd name="connsiteX15" fmla="*/ 53520 w 1642335"/>
                <a:gd name="connsiteY15" fmla="*/ 2055388 h 2185177"/>
                <a:gd name="connsiteX16" fmla="*/ 0 w 1642335"/>
                <a:gd name="connsiteY16" fmla="*/ 1641180 h 2185177"/>
                <a:gd name="connsiteX17" fmla="*/ 1473379 w 1642335"/>
                <a:gd name="connsiteY17" fmla="*/ 8473 h 2185177"/>
                <a:gd name="connsiteX18" fmla="*/ 1634793 w 1642335"/>
                <a:gd name="connsiteY18" fmla="*/ 323 h 2185177"/>
                <a:gd name="connsiteX19" fmla="*/ 1641180 w 1642335"/>
                <a:gd name="connsiteY19" fmla="*/ 0 h 2185177"/>
                <a:gd name="connsiteX20" fmla="*/ 1642335 w 1642335"/>
                <a:gd name="connsiteY20" fmla="*/ 59 h 2185177"/>
                <a:gd name="connsiteX21" fmla="*/ 1642335 w 1642335"/>
                <a:gd name="connsiteY21" fmla="*/ 324 h 2185177"/>
                <a:gd name="connsiteX22" fmla="*/ 1638554 w 1642335"/>
                <a:gd name="connsiteY22" fmla="*/ 133 h 2185177"/>
                <a:gd name="connsiteX23" fmla="*/ 1641180 w 1642335"/>
                <a:gd name="connsiteY23" fmla="*/ 0 h 2185177"/>
                <a:gd name="connsiteX0" fmla="*/ 1634793 w 1642335"/>
                <a:gd name="connsiteY0" fmla="*/ 323 h 2185177"/>
                <a:gd name="connsiteX1" fmla="*/ 1634793 w 1642335"/>
                <a:gd name="connsiteY1" fmla="*/ 876089 h 2185177"/>
                <a:gd name="connsiteX2" fmla="*/ 1635948 w 1642335"/>
                <a:gd name="connsiteY2" fmla="*/ 876030 h 2185177"/>
                <a:gd name="connsiteX3" fmla="*/ 1638554 w 1642335"/>
                <a:gd name="connsiteY3" fmla="*/ 876162 h 2185177"/>
                <a:gd name="connsiteX4" fmla="*/ 1562948 w 1642335"/>
                <a:gd name="connsiteY4" fmla="*/ 879980 h 2185177"/>
                <a:gd name="connsiteX5" fmla="*/ 876029 w 1642335"/>
                <a:gd name="connsiteY5" fmla="*/ 1641180 h 2185177"/>
                <a:gd name="connsiteX6" fmla="*/ 885895 w 1642335"/>
                <a:gd name="connsiteY6" fmla="*/ 1758173 h 2185177"/>
                <a:gd name="connsiteX7" fmla="*/ 881326 w 1642335"/>
                <a:gd name="connsiteY7" fmla="*/ 1730767 h 2185177"/>
                <a:gd name="connsiteX8" fmla="*/ 94266 w 1642335"/>
                <a:gd name="connsiteY8" fmla="*/ 2185177 h 2185177"/>
                <a:gd name="connsiteX9" fmla="*/ 83587 w 1642335"/>
                <a:gd name="connsiteY9" fmla="*/ 2151160 h 2185177"/>
                <a:gd name="connsiteX10" fmla="*/ 80571 w 1642335"/>
                <a:gd name="connsiteY10" fmla="*/ 2141554 h 2185177"/>
                <a:gd name="connsiteX11" fmla="*/ 80572 w 1642335"/>
                <a:gd name="connsiteY11" fmla="*/ 2141559 h 2185177"/>
                <a:gd name="connsiteX12" fmla="*/ 53520 w 1642335"/>
                <a:gd name="connsiteY12" fmla="*/ 2055388 h 2185177"/>
                <a:gd name="connsiteX13" fmla="*/ 0 w 1642335"/>
                <a:gd name="connsiteY13" fmla="*/ 1641180 h 2185177"/>
                <a:gd name="connsiteX14" fmla="*/ 1473379 w 1642335"/>
                <a:gd name="connsiteY14" fmla="*/ 8473 h 2185177"/>
                <a:gd name="connsiteX15" fmla="*/ 1634793 w 1642335"/>
                <a:gd name="connsiteY15" fmla="*/ 323 h 2185177"/>
                <a:gd name="connsiteX16" fmla="*/ 1641180 w 1642335"/>
                <a:gd name="connsiteY16" fmla="*/ 0 h 2185177"/>
                <a:gd name="connsiteX17" fmla="*/ 1642335 w 1642335"/>
                <a:gd name="connsiteY17" fmla="*/ 59 h 2185177"/>
                <a:gd name="connsiteX18" fmla="*/ 1642335 w 1642335"/>
                <a:gd name="connsiteY18" fmla="*/ 324 h 2185177"/>
                <a:gd name="connsiteX19" fmla="*/ 1638554 w 1642335"/>
                <a:gd name="connsiteY19" fmla="*/ 133 h 2185177"/>
                <a:gd name="connsiteX20" fmla="*/ 1641180 w 1642335"/>
                <a:gd name="connsiteY20" fmla="*/ 0 h 21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2335" h="2185177">
                  <a:moveTo>
                    <a:pt x="1634793" y="323"/>
                  </a:moveTo>
                  <a:lnTo>
                    <a:pt x="1634793" y="876089"/>
                  </a:lnTo>
                  <a:cubicBezTo>
                    <a:pt x="1635178" y="876030"/>
                    <a:pt x="1635563" y="876030"/>
                    <a:pt x="1635948" y="876030"/>
                  </a:cubicBezTo>
                  <a:lnTo>
                    <a:pt x="1638554" y="876162"/>
                  </a:lnTo>
                  <a:lnTo>
                    <a:pt x="1562948" y="879980"/>
                  </a:lnTo>
                  <a:cubicBezTo>
                    <a:pt x="1177116" y="919163"/>
                    <a:pt x="876029" y="1245010"/>
                    <a:pt x="876029" y="1641180"/>
                  </a:cubicBezTo>
                  <a:cubicBezTo>
                    <a:pt x="876029" y="1681011"/>
                    <a:pt x="879073" y="1720131"/>
                    <a:pt x="885895" y="1758173"/>
                  </a:cubicBezTo>
                  <a:lnTo>
                    <a:pt x="881326" y="1730767"/>
                  </a:lnTo>
                  <a:lnTo>
                    <a:pt x="94266" y="2185177"/>
                  </a:lnTo>
                  <a:lnTo>
                    <a:pt x="83587" y="2151160"/>
                  </a:lnTo>
                  <a:lnTo>
                    <a:pt x="80571" y="2141554"/>
                  </a:lnTo>
                  <a:cubicBezTo>
                    <a:pt x="80571" y="2141556"/>
                    <a:pt x="80572" y="2141557"/>
                    <a:pt x="80572" y="2141559"/>
                  </a:cubicBezTo>
                  <a:lnTo>
                    <a:pt x="53520" y="2055388"/>
                  </a:lnTo>
                  <a:cubicBezTo>
                    <a:pt x="18335" y="1923253"/>
                    <a:pt x="0" y="1784358"/>
                    <a:pt x="0" y="1641180"/>
                  </a:cubicBezTo>
                  <a:cubicBezTo>
                    <a:pt x="0" y="791432"/>
                    <a:pt x="645805" y="92518"/>
                    <a:pt x="1473379" y="8473"/>
                  </a:cubicBezTo>
                  <a:lnTo>
                    <a:pt x="1634793" y="323"/>
                  </a:lnTo>
                  <a:close/>
                  <a:moveTo>
                    <a:pt x="1641180" y="0"/>
                  </a:moveTo>
                  <a:lnTo>
                    <a:pt x="1642335" y="59"/>
                  </a:lnTo>
                  <a:lnTo>
                    <a:pt x="1642335" y="324"/>
                  </a:lnTo>
                  <a:lnTo>
                    <a:pt x="1638554" y="133"/>
                  </a:lnTo>
                  <a:lnTo>
                    <a:pt x="1641180" y="0"/>
                  </a:ln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13" name="Donut 28"/>
            <p:cNvSpPr/>
            <p:nvPr/>
          </p:nvSpPr>
          <p:spPr bwMode="auto">
            <a:xfrm flipH="1">
              <a:off x="2660053" y="1963674"/>
              <a:ext cx="1917141" cy="2550814"/>
            </a:xfrm>
            <a:custGeom>
              <a:avLst/>
              <a:gdLst>
                <a:gd name="connsiteX0" fmla="*/ 1966050 w 1986827"/>
                <a:gd name="connsiteY0" fmla="*/ 3932100 h 3932100"/>
                <a:gd name="connsiteX1" fmla="*/ 1986827 w 1986827"/>
                <a:gd name="connsiteY1" fmla="*/ 3931051 h 3932100"/>
                <a:gd name="connsiteX2" fmla="*/ 1966050 w 1986827"/>
                <a:gd name="connsiteY2" fmla="*/ 3932100 h 3932100"/>
                <a:gd name="connsiteX3" fmla="*/ 1167894 w 1986827"/>
                <a:gd name="connsiteY3" fmla="*/ 2415843 h 3932100"/>
                <a:gd name="connsiteX4" fmla="*/ 1177509 w 1986827"/>
                <a:gd name="connsiteY4" fmla="*/ 2431670 h 3932100"/>
                <a:gd name="connsiteX5" fmla="*/ 1172242 w 1986827"/>
                <a:gd name="connsiteY5" fmla="*/ 2424356 h 3932100"/>
                <a:gd name="connsiteX6" fmla="*/ 1167894 w 1986827"/>
                <a:gd name="connsiteY6" fmla="*/ 2415843 h 3932100"/>
                <a:gd name="connsiteX7" fmla="*/ 1966050 w 1986827"/>
                <a:gd name="connsiteY7" fmla="*/ 0 h 3932100"/>
                <a:gd name="connsiteX8" fmla="*/ 1967433 w 1986827"/>
                <a:gd name="connsiteY8" fmla="*/ 70 h 3932100"/>
                <a:gd name="connsiteX9" fmla="*/ 1967433 w 1986827"/>
                <a:gd name="connsiteY9" fmla="*/ 1049508 h 3932100"/>
                <a:gd name="connsiteX10" fmla="*/ 1966050 w 1986827"/>
                <a:gd name="connsiteY10" fmla="*/ 1049438 h 3932100"/>
                <a:gd name="connsiteX11" fmla="*/ 1049438 w 1986827"/>
                <a:gd name="connsiteY11" fmla="*/ 1966050 h 3932100"/>
                <a:gd name="connsiteX12" fmla="*/ 1061257 w 1986827"/>
                <a:gd name="connsiteY12" fmla="*/ 2106201 h 3932100"/>
                <a:gd name="connsiteX13" fmla="*/ 1055783 w 1986827"/>
                <a:gd name="connsiteY13" fmla="*/ 2073370 h 3932100"/>
                <a:gd name="connsiteX14" fmla="*/ 112926 w 1986827"/>
                <a:gd name="connsiteY14" fmla="*/ 2617730 h 3932100"/>
                <a:gd name="connsiteX15" fmla="*/ 0 w 1986827"/>
                <a:gd name="connsiteY15" fmla="*/ 1966050 h 3932100"/>
                <a:gd name="connsiteX16" fmla="*/ 1966050 w 1986827"/>
                <a:gd name="connsiteY16" fmla="*/ 0 h 3932100"/>
                <a:gd name="connsiteX0" fmla="*/ 1167894 w 1967433"/>
                <a:gd name="connsiteY0" fmla="*/ 2415843 h 2617729"/>
                <a:gd name="connsiteX1" fmla="*/ 1177509 w 1967433"/>
                <a:gd name="connsiteY1" fmla="*/ 2431670 h 2617729"/>
                <a:gd name="connsiteX2" fmla="*/ 1172242 w 1967433"/>
                <a:gd name="connsiteY2" fmla="*/ 2424356 h 2617729"/>
                <a:gd name="connsiteX3" fmla="*/ 1167894 w 1967433"/>
                <a:gd name="connsiteY3" fmla="*/ 2415843 h 2617729"/>
                <a:gd name="connsiteX4" fmla="*/ 1966050 w 1967433"/>
                <a:gd name="connsiteY4" fmla="*/ 0 h 2617729"/>
                <a:gd name="connsiteX5" fmla="*/ 1967433 w 1967433"/>
                <a:gd name="connsiteY5" fmla="*/ 70 h 2617729"/>
                <a:gd name="connsiteX6" fmla="*/ 1967433 w 1967433"/>
                <a:gd name="connsiteY6" fmla="*/ 1049508 h 2617729"/>
                <a:gd name="connsiteX7" fmla="*/ 1966050 w 1967433"/>
                <a:gd name="connsiteY7" fmla="*/ 1049438 h 2617729"/>
                <a:gd name="connsiteX8" fmla="*/ 1049438 w 1967433"/>
                <a:gd name="connsiteY8" fmla="*/ 1966050 h 2617729"/>
                <a:gd name="connsiteX9" fmla="*/ 1061257 w 1967433"/>
                <a:gd name="connsiteY9" fmla="*/ 2106201 h 2617729"/>
                <a:gd name="connsiteX10" fmla="*/ 1055783 w 1967433"/>
                <a:gd name="connsiteY10" fmla="*/ 2073370 h 2617729"/>
                <a:gd name="connsiteX11" fmla="*/ 112926 w 1967433"/>
                <a:gd name="connsiteY11" fmla="*/ 2617730 h 2617729"/>
                <a:gd name="connsiteX12" fmla="*/ 0 w 1967433"/>
                <a:gd name="connsiteY12" fmla="*/ 1966050 h 2617729"/>
                <a:gd name="connsiteX13" fmla="*/ 1966050 w 1967433"/>
                <a:gd name="connsiteY13" fmla="*/ 0 h 2617729"/>
                <a:gd name="connsiteX0" fmla="*/ 1172242 w 1967433"/>
                <a:gd name="connsiteY0" fmla="*/ 2424356 h 2617730"/>
                <a:gd name="connsiteX1" fmla="*/ 1177509 w 1967433"/>
                <a:gd name="connsiteY1" fmla="*/ 2431670 h 2617730"/>
                <a:gd name="connsiteX2" fmla="*/ 1172242 w 1967433"/>
                <a:gd name="connsiteY2" fmla="*/ 2424356 h 2617730"/>
                <a:gd name="connsiteX3" fmla="*/ 1966050 w 1967433"/>
                <a:gd name="connsiteY3" fmla="*/ 0 h 2617730"/>
                <a:gd name="connsiteX4" fmla="*/ 1967433 w 1967433"/>
                <a:gd name="connsiteY4" fmla="*/ 70 h 2617730"/>
                <a:gd name="connsiteX5" fmla="*/ 1967433 w 1967433"/>
                <a:gd name="connsiteY5" fmla="*/ 1049508 h 2617730"/>
                <a:gd name="connsiteX6" fmla="*/ 1966050 w 1967433"/>
                <a:gd name="connsiteY6" fmla="*/ 1049438 h 2617730"/>
                <a:gd name="connsiteX7" fmla="*/ 1049438 w 1967433"/>
                <a:gd name="connsiteY7" fmla="*/ 1966050 h 2617730"/>
                <a:gd name="connsiteX8" fmla="*/ 1061257 w 1967433"/>
                <a:gd name="connsiteY8" fmla="*/ 2106201 h 2617730"/>
                <a:gd name="connsiteX9" fmla="*/ 1055783 w 1967433"/>
                <a:gd name="connsiteY9" fmla="*/ 2073370 h 2617730"/>
                <a:gd name="connsiteX10" fmla="*/ 112926 w 1967433"/>
                <a:gd name="connsiteY10" fmla="*/ 2617730 h 2617730"/>
                <a:gd name="connsiteX11" fmla="*/ 0 w 1967433"/>
                <a:gd name="connsiteY11" fmla="*/ 1966050 h 2617730"/>
                <a:gd name="connsiteX12" fmla="*/ 1966050 w 1967433"/>
                <a:gd name="connsiteY12" fmla="*/ 0 h 2617730"/>
                <a:gd name="connsiteX0" fmla="*/ 1966050 w 1967433"/>
                <a:gd name="connsiteY0" fmla="*/ 0 h 2617730"/>
                <a:gd name="connsiteX1" fmla="*/ 1967433 w 1967433"/>
                <a:gd name="connsiteY1" fmla="*/ 70 h 2617730"/>
                <a:gd name="connsiteX2" fmla="*/ 1967433 w 1967433"/>
                <a:gd name="connsiteY2" fmla="*/ 1049508 h 2617730"/>
                <a:gd name="connsiteX3" fmla="*/ 1966050 w 1967433"/>
                <a:gd name="connsiteY3" fmla="*/ 1049438 h 2617730"/>
                <a:gd name="connsiteX4" fmla="*/ 1049438 w 1967433"/>
                <a:gd name="connsiteY4" fmla="*/ 1966050 h 2617730"/>
                <a:gd name="connsiteX5" fmla="*/ 1061257 w 1967433"/>
                <a:gd name="connsiteY5" fmla="*/ 2106201 h 2617730"/>
                <a:gd name="connsiteX6" fmla="*/ 1055783 w 1967433"/>
                <a:gd name="connsiteY6" fmla="*/ 2073370 h 2617730"/>
                <a:gd name="connsiteX7" fmla="*/ 112926 w 1967433"/>
                <a:gd name="connsiteY7" fmla="*/ 2617730 h 2617730"/>
                <a:gd name="connsiteX8" fmla="*/ 0 w 1967433"/>
                <a:gd name="connsiteY8" fmla="*/ 1966050 h 2617730"/>
                <a:gd name="connsiteX9" fmla="*/ 1966050 w 1967433"/>
                <a:gd name="connsiteY9" fmla="*/ 0 h 261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433" h="2617730">
                  <a:moveTo>
                    <a:pt x="1966050" y="0"/>
                  </a:moveTo>
                  <a:lnTo>
                    <a:pt x="1967433" y="70"/>
                  </a:lnTo>
                  <a:lnTo>
                    <a:pt x="1967433" y="1049508"/>
                  </a:lnTo>
                  <a:cubicBezTo>
                    <a:pt x="1966972" y="1049438"/>
                    <a:pt x="1966511" y="1049438"/>
                    <a:pt x="1966050" y="1049438"/>
                  </a:cubicBezTo>
                  <a:cubicBezTo>
                    <a:pt x="1459819" y="1049438"/>
                    <a:pt x="1049438" y="1459819"/>
                    <a:pt x="1049438" y="1966050"/>
                  </a:cubicBezTo>
                  <a:cubicBezTo>
                    <a:pt x="1049438" y="2013765"/>
                    <a:pt x="1053084" y="2060629"/>
                    <a:pt x="1061257" y="2106201"/>
                  </a:cubicBezTo>
                  <a:lnTo>
                    <a:pt x="1055783" y="2073370"/>
                  </a:lnTo>
                  <a:lnTo>
                    <a:pt x="112926" y="2617730"/>
                  </a:lnTo>
                  <a:cubicBezTo>
                    <a:pt x="39047" y="2414315"/>
                    <a:pt x="0" y="2194742"/>
                    <a:pt x="0" y="1966050"/>
                  </a:cubicBezTo>
                  <a:cubicBezTo>
                    <a:pt x="0" y="880231"/>
                    <a:pt x="880231" y="0"/>
                    <a:pt x="1966050"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p:cNvSpPr/>
            <p:nvPr/>
          </p:nvSpPr>
          <p:spPr>
            <a:xfrm rot="18379697">
              <a:off x="1177313" y="2928326"/>
              <a:ext cx="2324695" cy="1589796"/>
            </a:xfrm>
            <a:prstGeom prst="rect">
              <a:avLst/>
            </a:prstGeom>
          </p:spPr>
          <p:txBody>
            <a:bodyPr wrap="square" anchor="ctr">
              <a:prstTxWarp prst="textArchUp">
                <a:avLst>
                  <a:gd name="adj" fmla="val 11674266"/>
                </a:avLst>
              </a:prstTxWarp>
              <a:spAutoFit/>
            </a:bodyPr>
            <a:lstStyle/>
            <a:p>
              <a:pPr algn="ctr">
                <a:lnSpc>
                  <a:spcPct val="90000"/>
                </a:lnSpc>
                <a:defRPr/>
              </a:pP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TRANSFORM </a:t>
              </a:r>
              <a:b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 ANALYZE</a:t>
              </a:r>
            </a:p>
          </p:txBody>
        </p:sp>
        <p:sp>
          <p:nvSpPr>
            <p:cNvPr id="215" name="Rectangle 214"/>
            <p:cNvSpPr/>
            <p:nvPr/>
          </p:nvSpPr>
          <p:spPr>
            <a:xfrm rot="3146089">
              <a:off x="1790414" y="2839867"/>
              <a:ext cx="2303776" cy="1589796"/>
            </a:xfrm>
            <a:prstGeom prst="rect">
              <a:avLst/>
            </a:prstGeom>
          </p:spPr>
          <p:txBody>
            <a:bodyPr wrap="square" anchor="ctr">
              <a:prstTxWarp prst="textArchUp">
                <a:avLst>
                  <a:gd name="adj" fmla="val 11674266"/>
                </a:avLst>
              </a:prstTxWarp>
              <a:spAutoFit/>
            </a:bodyPr>
            <a:lstStyle/>
            <a:p>
              <a:pPr algn="ctr">
                <a:lnSpc>
                  <a:spcPct val="90000"/>
                </a:lnSpc>
                <a:defRPr/>
              </a:pP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VISUALIZE </a:t>
              </a:r>
              <a:b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 DECIDE</a:t>
              </a:r>
            </a:p>
          </p:txBody>
        </p:sp>
        <p:sp>
          <p:nvSpPr>
            <p:cNvPr id="216" name="Rectangle 215"/>
            <p:cNvSpPr/>
            <p:nvPr/>
          </p:nvSpPr>
          <p:spPr>
            <a:xfrm>
              <a:off x="1419222" y="3591238"/>
              <a:ext cx="2303776" cy="1589796"/>
            </a:xfrm>
            <a:prstGeom prst="rect">
              <a:avLst/>
            </a:prstGeom>
          </p:spPr>
          <p:txBody>
            <a:bodyPr wrap="square" anchor="ctr">
              <a:prstTxWarp prst="textArchDown">
                <a:avLst/>
              </a:prstTxWarp>
              <a:spAutoFit/>
            </a:bodyPr>
            <a:lstStyle/>
            <a:p>
              <a:pPr algn="ctr">
                <a:lnSpc>
                  <a:spcPct val="90000"/>
                </a:lnSpc>
                <a:defRPr/>
              </a:pP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CAPTURE </a:t>
              </a:r>
              <a:b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 MANAGE</a:t>
              </a:r>
            </a:p>
          </p:txBody>
        </p:sp>
        <p:sp>
          <p:nvSpPr>
            <p:cNvPr id="217" name="Arc 216"/>
            <p:cNvSpPr/>
            <p:nvPr/>
          </p:nvSpPr>
          <p:spPr>
            <a:xfrm>
              <a:off x="2006337" y="3257234"/>
              <a:ext cx="1280400" cy="1280400"/>
            </a:xfrm>
            <a:prstGeom prst="arc">
              <a:avLst>
                <a:gd name="adj1" fmla="val 16098641"/>
                <a:gd name="adj2" fmla="val 5087471"/>
              </a:avLst>
            </a:prstGeom>
            <a:ln w="571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765">
                <a:solidFill>
                  <a:srgbClr val="000000"/>
                </a:solidFill>
              </a:endParaRPr>
            </a:p>
          </p:txBody>
        </p:sp>
        <p:sp>
          <p:nvSpPr>
            <p:cNvPr id="218" name="Arc 217"/>
            <p:cNvSpPr/>
            <p:nvPr/>
          </p:nvSpPr>
          <p:spPr>
            <a:xfrm>
              <a:off x="2006337" y="3257234"/>
              <a:ext cx="1280400" cy="1280400"/>
            </a:xfrm>
            <a:prstGeom prst="arc">
              <a:avLst>
                <a:gd name="adj1" fmla="val 5248846"/>
                <a:gd name="adj2" fmla="val 15958771"/>
              </a:avLst>
            </a:prstGeom>
            <a:ln w="571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765">
                <a:solidFill>
                  <a:srgbClr val="000000"/>
                </a:solidFill>
              </a:endParaRPr>
            </a:p>
          </p:txBody>
        </p:sp>
      </p:grpSp>
      <p:sp>
        <p:nvSpPr>
          <p:cNvPr id="219" name="TextBox 218"/>
          <p:cNvSpPr txBox="1"/>
          <p:nvPr/>
        </p:nvSpPr>
        <p:spPr>
          <a:xfrm>
            <a:off x="4632756" y="5039550"/>
            <a:ext cx="3038544" cy="1386036"/>
          </a:xfrm>
          <a:prstGeom prst="rect">
            <a:avLst/>
          </a:prstGeom>
          <a:noFill/>
        </p:spPr>
        <p:txBody>
          <a:bodyPr wrap="square" lIns="179285" tIns="143428" rIns="179285" bIns="143428" rtlCol="0" anchor="t" anchorCtr="0">
            <a:noAutofit/>
          </a:bodyPr>
          <a:lstStyle/>
          <a:p>
            <a:pPr>
              <a:lnSpc>
                <a:spcPct val="90000"/>
              </a:lnSpc>
              <a:spcBef>
                <a:spcPts val="1176"/>
              </a:spcBef>
            </a:pPr>
            <a:r>
              <a:rPr lang="en-US" sz="3529" dirty="0">
                <a:solidFill>
                  <a:srgbClr val="0072C6"/>
                </a:solidFill>
                <a:latin typeface="Segoe UI Light"/>
              </a:rPr>
              <a:t>The Microsoft data platform</a:t>
            </a:r>
          </a:p>
        </p:txBody>
      </p:sp>
    </p:spTree>
    <p:extLst>
      <p:ext uri="{BB962C8B-B14F-4D97-AF65-F5344CB8AC3E}">
        <p14:creationId xmlns:p14="http://schemas.microsoft.com/office/powerpoint/2010/main" val="1775472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46164E-6 L -0.31529 -0.04721 " pathEditMode="relative" rAng="0" ptsTypes="AA">
                                      <p:cBhvr>
                                        <p:cTn id="6" dur="1500" fill="hold"/>
                                        <p:tgtEl>
                                          <p:spTgt spid="163"/>
                                        </p:tgtEl>
                                        <p:attrNameLst>
                                          <p:attrName>ppt_x</p:attrName>
                                          <p:attrName>ppt_y</p:attrName>
                                        </p:attrNameLst>
                                      </p:cBhvr>
                                      <p:rCtr x="-15765" y="-2360"/>
                                    </p:animMotion>
                                  </p:childTnLst>
                                </p:cTn>
                              </p:par>
                              <p:par>
                                <p:cTn id="7" presetID="6" presetClass="emph" presetSubtype="0" fill="hold" nodeType="withEffect">
                                  <p:stCondLst>
                                    <p:cond delay="0"/>
                                  </p:stCondLst>
                                  <p:childTnLst>
                                    <p:animScale>
                                      <p:cBhvr>
                                        <p:cTn id="8" dur="1500" fill="hold"/>
                                        <p:tgtEl>
                                          <p:spTgt spid="163"/>
                                        </p:tgtEl>
                                      </p:cBhvr>
                                      <p:by x="80000" y="80000"/>
                                    </p:animScale>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 1.46164E-6 L -0.31529 -0.04721 " pathEditMode="relative" rAng="0" ptsTypes="AA">
                                      <p:cBhvr>
                                        <p:cTn id="12" dur="1500" fill="hold"/>
                                        <p:tgtEl>
                                          <p:spTgt spid="207"/>
                                        </p:tgtEl>
                                        <p:attrNameLst>
                                          <p:attrName>ppt_x</p:attrName>
                                          <p:attrName>ppt_y</p:attrName>
                                        </p:attrNameLst>
                                      </p:cBhvr>
                                      <p:rCtr x="-15765" y="-2360"/>
                                    </p:animMotion>
                                  </p:childTnLst>
                                </p:cTn>
                              </p:par>
                              <p:par>
                                <p:cTn id="13" presetID="6" presetClass="emph" presetSubtype="0" fill="hold" nodeType="withEffect">
                                  <p:stCondLst>
                                    <p:cond delay="0"/>
                                  </p:stCondLst>
                                  <p:childTnLst>
                                    <p:animScale>
                                      <p:cBhvr>
                                        <p:cTn id="14" dur="1500" fill="hold"/>
                                        <p:tgtEl>
                                          <p:spTgt spid="207"/>
                                        </p:tgtEl>
                                      </p:cBhvr>
                                      <p:by x="80000" y="80000"/>
                                    </p:animScale>
                                  </p:childTnLst>
                                </p:cTn>
                              </p:par>
                              <p:par>
                                <p:cTn id="15" presetID="35" presetClass="path" presetSubtype="0" accel="50000" decel="50000" fill="hold" grpId="0" nodeType="withEffect">
                                  <p:stCondLst>
                                    <p:cond delay="0"/>
                                  </p:stCondLst>
                                  <p:childTnLst>
                                    <p:animMotion origin="layout" path="M 4.64641E-6 4.4167E-6 L -0.33304 4.4167E-6 " pathEditMode="relative" rAng="0" ptsTypes="AA">
                                      <p:cBhvr>
                                        <p:cTn id="16" dur="1500" fill="hold"/>
                                        <p:tgtEl>
                                          <p:spTgt spid="219"/>
                                        </p:tgtEl>
                                        <p:attrNameLst>
                                          <p:attrName>ppt_x</p:attrName>
                                          <p:attrName>ppt_y</p:attrName>
                                        </p:attrNameLst>
                                      </p:cBhvr>
                                      <p:rCtr x="-16658" y="0"/>
                                    </p:animMotion>
                                  </p:childTnLst>
                                </p:cTn>
                              </p:par>
                              <p:par>
                                <p:cTn id="17" presetID="10" presetClass="entr" presetSubtype="0" fill="hold" grpId="0" nodeType="withEffect">
                                  <p:stCondLst>
                                    <p:cond delay="125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500"/>
                                        <p:tgtEl>
                                          <p:spTgt spid="115"/>
                                        </p:tgtEl>
                                      </p:cBhvr>
                                    </p:animEffect>
                                  </p:childTnLst>
                                </p:cTn>
                              </p:par>
                              <p:par>
                                <p:cTn id="23" presetID="10" presetClass="entr" presetSubtype="0" fill="hold" nodeType="withEffect">
                                  <p:stCondLst>
                                    <p:cond delay="125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22" presetClass="entr" presetSubtype="8" fill="hold" grpId="0" nodeType="withEffect">
                                  <p:stCondLst>
                                    <p:cond delay="125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par>
                                <p:cTn id="29" presetID="10" presetClass="entr" presetSubtype="0" fill="hold" grpId="0" nodeType="withEffect">
                                  <p:stCondLst>
                                    <p:cond delay="125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par>
                                <p:cTn id="32" presetID="10" presetClass="entr" presetSubtype="0" fill="hold" grpId="0" nodeType="withEffect">
                                  <p:stCondLst>
                                    <p:cond delay="1250"/>
                                  </p:stCondLst>
                                  <p:childTnLst>
                                    <p:set>
                                      <p:cBhvr>
                                        <p:cTn id="33" dur="1" fill="hold">
                                          <p:stCondLst>
                                            <p:cond delay="0"/>
                                          </p:stCondLst>
                                        </p:cTn>
                                        <p:tgtEl>
                                          <p:spTgt spid="112"/>
                                        </p:tgtEl>
                                        <p:attrNameLst>
                                          <p:attrName>style.visibility</p:attrName>
                                        </p:attrNameLst>
                                      </p:cBhvr>
                                      <p:to>
                                        <p:strVal val="visible"/>
                                      </p:to>
                                    </p:set>
                                    <p:animEffect transition="in" filter="fade">
                                      <p:cBhvr>
                                        <p:cTn id="34" dur="500"/>
                                        <p:tgtEl>
                                          <p:spTgt spid="112"/>
                                        </p:tgtEl>
                                      </p:cBhvr>
                                    </p:animEffect>
                                  </p:childTnLst>
                                </p:cTn>
                              </p:par>
                              <p:par>
                                <p:cTn id="35" presetID="10" presetClass="entr" presetSubtype="0" fill="hold" grpId="0" nodeType="withEffect">
                                  <p:stCondLst>
                                    <p:cond delay="1250"/>
                                  </p:stCondLst>
                                  <p:childTnLst>
                                    <p:set>
                                      <p:cBhvr>
                                        <p:cTn id="36" dur="1" fill="hold">
                                          <p:stCondLst>
                                            <p:cond delay="0"/>
                                          </p:stCondLst>
                                        </p:cTn>
                                        <p:tgtEl>
                                          <p:spTgt spid="106"/>
                                        </p:tgtEl>
                                        <p:attrNameLst>
                                          <p:attrName>style.visibility</p:attrName>
                                        </p:attrNameLst>
                                      </p:cBhvr>
                                      <p:to>
                                        <p:strVal val="visible"/>
                                      </p:to>
                                    </p:set>
                                    <p:animEffect transition="in" filter="fade">
                                      <p:cBhvr>
                                        <p:cTn id="37" dur="500"/>
                                        <p:tgtEl>
                                          <p:spTgt spid="106"/>
                                        </p:tgtEl>
                                      </p:cBhvr>
                                    </p:animEffect>
                                  </p:childTnLst>
                                </p:cTn>
                              </p:par>
                              <p:par>
                                <p:cTn id="38" presetID="10" presetClass="entr" presetSubtype="0" fill="hold" grpId="0" nodeType="withEffect">
                                  <p:stCondLst>
                                    <p:cond delay="1250"/>
                                  </p:stCondLst>
                                  <p:childTnLst>
                                    <p:set>
                                      <p:cBhvr>
                                        <p:cTn id="39" dur="1" fill="hold">
                                          <p:stCondLst>
                                            <p:cond delay="0"/>
                                          </p:stCondLst>
                                        </p:cTn>
                                        <p:tgtEl>
                                          <p:spTgt spid="110"/>
                                        </p:tgtEl>
                                        <p:attrNameLst>
                                          <p:attrName>style.visibility</p:attrName>
                                        </p:attrNameLst>
                                      </p:cBhvr>
                                      <p:to>
                                        <p:strVal val="visible"/>
                                      </p:to>
                                    </p:set>
                                    <p:animEffect transition="in" filter="fade">
                                      <p:cBhvr>
                                        <p:cTn id="40" dur="500"/>
                                        <p:tgtEl>
                                          <p:spTgt spid="110"/>
                                        </p:tgtEl>
                                      </p:cBhvr>
                                    </p:animEffect>
                                  </p:childTnLst>
                                </p:cTn>
                              </p:par>
                              <p:par>
                                <p:cTn id="41" presetID="10" presetClass="entr" presetSubtype="0" fill="hold" grpId="0" nodeType="withEffect">
                                  <p:stCondLst>
                                    <p:cond delay="125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10" presetClass="entr" presetSubtype="0" fill="hold" nodeType="withEffect">
                                  <p:stCondLst>
                                    <p:cond delay="1250"/>
                                  </p:stCondLst>
                                  <p:childTnLst>
                                    <p:set>
                                      <p:cBhvr>
                                        <p:cTn id="45" dur="1" fill="hold">
                                          <p:stCondLst>
                                            <p:cond delay="0"/>
                                          </p:stCondLst>
                                        </p:cTn>
                                        <p:tgtEl>
                                          <p:spTgt spid="104"/>
                                        </p:tgtEl>
                                        <p:attrNameLst>
                                          <p:attrName>style.visibility</p:attrName>
                                        </p:attrNameLst>
                                      </p:cBhvr>
                                      <p:to>
                                        <p:strVal val="visible"/>
                                      </p:to>
                                    </p:set>
                                    <p:animEffect transition="in" filter="fade">
                                      <p:cBhvr>
                                        <p:cTn id="46" dur="500"/>
                                        <p:tgtEl>
                                          <p:spTgt spid="104"/>
                                        </p:tgtEl>
                                      </p:cBhvr>
                                    </p:animEffect>
                                  </p:childTnLst>
                                </p:cTn>
                              </p:par>
                              <p:par>
                                <p:cTn id="47" presetID="10" presetClass="entr" presetSubtype="0" fill="hold" nodeType="withEffect">
                                  <p:stCondLst>
                                    <p:cond delay="1250"/>
                                  </p:stCondLst>
                                  <p:childTnLst>
                                    <p:set>
                                      <p:cBhvr>
                                        <p:cTn id="48" dur="1" fill="hold">
                                          <p:stCondLst>
                                            <p:cond delay="0"/>
                                          </p:stCondLst>
                                        </p:cTn>
                                        <p:tgtEl>
                                          <p:spTgt spid="126"/>
                                        </p:tgtEl>
                                        <p:attrNameLst>
                                          <p:attrName>style.visibility</p:attrName>
                                        </p:attrNameLst>
                                      </p:cBhvr>
                                      <p:to>
                                        <p:strVal val="visible"/>
                                      </p:to>
                                    </p:set>
                                    <p:animEffect transition="in" filter="fade">
                                      <p:cBhvr>
                                        <p:cTn id="49" dur="500"/>
                                        <p:tgtEl>
                                          <p:spTgt spid="126"/>
                                        </p:tgtEl>
                                      </p:cBhvr>
                                    </p:animEffect>
                                  </p:childTnLst>
                                </p:cTn>
                              </p:par>
                              <p:par>
                                <p:cTn id="50" presetID="10" presetClass="entr" presetSubtype="0" fill="hold" grpId="0" nodeType="withEffect">
                                  <p:stCondLst>
                                    <p:cond delay="1250"/>
                                  </p:stCondLst>
                                  <p:childTnLst>
                                    <p:set>
                                      <p:cBhvr>
                                        <p:cTn id="51" dur="1" fill="hold">
                                          <p:stCondLst>
                                            <p:cond delay="0"/>
                                          </p:stCondLst>
                                        </p:cTn>
                                        <p:tgtEl>
                                          <p:spTgt spid="133"/>
                                        </p:tgtEl>
                                        <p:attrNameLst>
                                          <p:attrName>style.visibility</p:attrName>
                                        </p:attrNameLst>
                                      </p:cBhvr>
                                      <p:to>
                                        <p:strVal val="visible"/>
                                      </p:to>
                                    </p:set>
                                    <p:animEffect transition="in" filter="fade">
                                      <p:cBhvr>
                                        <p:cTn id="52" dur="500"/>
                                        <p:tgtEl>
                                          <p:spTgt spid="133"/>
                                        </p:tgtEl>
                                      </p:cBhvr>
                                    </p:animEffect>
                                  </p:childTnLst>
                                </p:cTn>
                              </p:par>
                              <p:par>
                                <p:cTn id="53" presetID="10" presetClass="entr" presetSubtype="0" fill="hold" grpId="0" nodeType="withEffect">
                                  <p:stCondLst>
                                    <p:cond delay="1250"/>
                                  </p:stCondLst>
                                  <p:childTnLst>
                                    <p:set>
                                      <p:cBhvr>
                                        <p:cTn id="54" dur="1" fill="hold">
                                          <p:stCondLst>
                                            <p:cond delay="0"/>
                                          </p:stCondLst>
                                        </p:cTn>
                                        <p:tgtEl>
                                          <p:spTgt spid="135"/>
                                        </p:tgtEl>
                                        <p:attrNameLst>
                                          <p:attrName>style.visibility</p:attrName>
                                        </p:attrNameLst>
                                      </p:cBhvr>
                                      <p:to>
                                        <p:strVal val="visible"/>
                                      </p:to>
                                    </p:set>
                                    <p:animEffect transition="in" filter="fade">
                                      <p:cBhvr>
                                        <p:cTn id="55" dur="500"/>
                                        <p:tgtEl>
                                          <p:spTgt spid="135"/>
                                        </p:tgtEl>
                                      </p:cBhvr>
                                    </p:animEffect>
                                  </p:childTnLst>
                                </p:cTn>
                              </p:par>
                              <p:par>
                                <p:cTn id="56" presetID="10" presetClass="entr" presetSubtype="0" fill="hold" nodeType="withEffect">
                                  <p:stCondLst>
                                    <p:cond delay="1250"/>
                                  </p:stCondLst>
                                  <p:childTnLst>
                                    <p:set>
                                      <p:cBhvr>
                                        <p:cTn id="57" dur="1" fill="hold">
                                          <p:stCondLst>
                                            <p:cond delay="0"/>
                                          </p:stCondLst>
                                        </p:cTn>
                                        <p:tgtEl>
                                          <p:spTgt spid="130"/>
                                        </p:tgtEl>
                                        <p:attrNameLst>
                                          <p:attrName>style.visibility</p:attrName>
                                        </p:attrNameLst>
                                      </p:cBhvr>
                                      <p:to>
                                        <p:strVal val="visible"/>
                                      </p:to>
                                    </p:set>
                                    <p:animEffect transition="in" filter="fade">
                                      <p:cBhvr>
                                        <p:cTn id="58" dur="500"/>
                                        <p:tgtEl>
                                          <p:spTgt spid="130"/>
                                        </p:tgtEl>
                                      </p:cBhvr>
                                    </p:animEffect>
                                  </p:childTnLst>
                                </p:cTn>
                              </p:par>
                              <p:par>
                                <p:cTn id="59" presetID="10" presetClass="entr" presetSubtype="0" fill="hold" nodeType="withEffect">
                                  <p:stCondLst>
                                    <p:cond delay="1250"/>
                                  </p:stCondLst>
                                  <p:childTnLst>
                                    <p:set>
                                      <p:cBhvr>
                                        <p:cTn id="60" dur="1" fill="hold">
                                          <p:stCondLst>
                                            <p:cond delay="0"/>
                                          </p:stCondLst>
                                        </p:cTn>
                                        <p:tgtEl>
                                          <p:spTgt spid="128"/>
                                        </p:tgtEl>
                                        <p:attrNameLst>
                                          <p:attrName>style.visibility</p:attrName>
                                        </p:attrNameLst>
                                      </p:cBhvr>
                                      <p:to>
                                        <p:strVal val="visible"/>
                                      </p:to>
                                    </p:set>
                                    <p:animEffect transition="in" filter="fade">
                                      <p:cBhvr>
                                        <p:cTn id="61" dur="500"/>
                                        <p:tgtEl>
                                          <p:spTgt spid="128"/>
                                        </p:tgtEl>
                                      </p:cBhvr>
                                    </p:animEffect>
                                  </p:childTnLst>
                                </p:cTn>
                              </p:par>
                              <p:par>
                                <p:cTn id="62" presetID="10" presetClass="entr" presetSubtype="0" fill="hold" grpId="1" nodeType="withEffect">
                                  <p:stCondLst>
                                    <p:cond delay="1250"/>
                                  </p:stCondLst>
                                  <p:childTnLst>
                                    <p:set>
                                      <p:cBhvr>
                                        <p:cTn id="63" dur="1" fill="hold">
                                          <p:stCondLst>
                                            <p:cond delay="0"/>
                                          </p:stCondLst>
                                        </p:cTn>
                                        <p:tgtEl>
                                          <p:spTgt spid="106"/>
                                        </p:tgtEl>
                                        <p:attrNameLst>
                                          <p:attrName>style.visibility</p:attrName>
                                        </p:attrNameLst>
                                      </p:cBhvr>
                                      <p:to>
                                        <p:strVal val="visible"/>
                                      </p:to>
                                    </p:set>
                                    <p:animEffect transition="in" filter="fade">
                                      <p:cBhvr>
                                        <p:cTn id="64" dur="500"/>
                                        <p:tgtEl>
                                          <p:spTgt spid="106"/>
                                        </p:tgtEl>
                                      </p:cBhvr>
                                    </p:animEffect>
                                  </p:childTnLst>
                                </p:cTn>
                              </p:par>
                              <p:par>
                                <p:cTn id="65" presetID="10" presetClass="entr" presetSubtype="0" fill="hold" grpId="1" nodeType="withEffect">
                                  <p:stCondLst>
                                    <p:cond delay="125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1" nodeType="withEffect">
                                  <p:stCondLst>
                                    <p:cond delay="1250"/>
                                  </p:stCondLst>
                                  <p:childTnLst>
                                    <p:set>
                                      <p:cBhvr>
                                        <p:cTn id="69" dur="1" fill="hold">
                                          <p:stCondLst>
                                            <p:cond delay="0"/>
                                          </p:stCondLst>
                                        </p:cTn>
                                        <p:tgtEl>
                                          <p:spTgt spid="108"/>
                                        </p:tgtEl>
                                        <p:attrNameLst>
                                          <p:attrName>style.visibility</p:attrName>
                                        </p:attrNameLst>
                                      </p:cBhvr>
                                      <p:to>
                                        <p:strVal val="visible"/>
                                      </p:to>
                                    </p:set>
                                    <p:animEffect transition="in" filter="fade">
                                      <p:cBhvr>
                                        <p:cTn id="70" dur="500"/>
                                        <p:tgtEl>
                                          <p:spTgt spid="108"/>
                                        </p:tgtEl>
                                      </p:cBhvr>
                                    </p:animEffect>
                                  </p:childTnLst>
                                </p:cTn>
                              </p:par>
                              <p:par>
                                <p:cTn id="71" presetID="10" presetClass="entr" presetSubtype="0" fill="hold" nodeType="withEffect">
                                  <p:stCondLst>
                                    <p:cond delay="1250"/>
                                  </p:stCondLst>
                                  <p:childTnLst>
                                    <p:set>
                                      <p:cBhvr>
                                        <p:cTn id="72" dur="1" fill="hold">
                                          <p:stCondLst>
                                            <p:cond delay="0"/>
                                          </p:stCondLst>
                                        </p:cTn>
                                        <p:tgtEl>
                                          <p:spTgt spid="104"/>
                                        </p:tgtEl>
                                        <p:attrNameLst>
                                          <p:attrName>style.visibility</p:attrName>
                                        </p:attrNameLst>
                                      </p:cBhvr>
                                      <p:to>
                                        <p:strVal val="visible"/>
                                      </p:to>
                                    </p:set>
                                    <p:animEffect transition="in" filter="fade">
                                      <p:cBhvr>
                                        <p:cTn id="73" dur="500"/>
                                        <p:tgtEl>
                                          <p:spTgt spid="104"/>
                                        </p:tgtEl>
                                      </p:cBhvr>
                                    </p:animEffect>
                                  </p:childTnLst>
                                </p:cTn>
                              </p:par>
                              <p:par>
                                <p:cTn id="74" presetID="10" presetClass="entr" presetSubtype="0" fill="hold" nodeType="withEffect">
                                  <p:stCondLst>
                                    <p:cond delay="1250"/>
                                  </p:stCondLst>
                                  <p:childTnLst>
                                    <p:set>
                                      <p:cBhvr>
                                        <p:cTn id="75" dur="1" fill="hold">
                                          <p:stCondLst>
                                            <p:cond delay="0"/>
                                          </p:stCondLst>
                                        </p:cTn>
                                        <p:tgtEl>
                                          <p:spTgt spid="126"/>
                                        </p:tgtEl>
                                        <p:attrNameLst>
                                          <p:attrName>style.visibility</p:attrName>
                                        </p:attrNameLst>
                                      </p:cBhvr>
                                      <p:to>
                                        <p:strVal val="visible"/>
                                      </p:to>
                                    </p:set>
                                    <p:animEffect transition="in" filter="fade">
                                      <p:cBhvr>
                                        <p:cTn id="76" dur="500"/>
                                        <p:tgtEl>
                                          <p:spTgt spid="126"/>
                                        </p:tgtEl>
                                      </p:cBhvr>
                                    </p:animEffect>
                                  </p:childTnLst>
                                </p:cTn>
                              </p:par>
                              <p:par>
                                <p:cTn id="77" presetID="10" presetClass="entr" presetSubtype="0" fill="hold" grpId="1" nodeType="withEffect">
                                  <p:stCondLst>
                                    <p:cond delay="1250"/>
                                  </p:stCondLst>
                                  <p:childTnLst>
                                    <p:set>
                                      <p:cBhvr>
                                        <p:cTn id="78" dur="1" fill="hold">
                                          <p:stCondLst>
                                            <p:cond delay="0"/>
                                          </p:stCondLst>
                                        </p:cTn>
                                        <p:tgtEl>
                                          <p:spTgt spid="133"/>
                                        </p:tgtEl>
                                        <p:attrNameLst>
                                          <p:attrName>style.visibility</p:attrName>
                                        </p:attrNameLst>
                                      </p:cBhvr>
                                      <p:to>
                                        <p:strVal val="visible"/>
                                      </p:to>
                                    </p:set>
                                    <p:animEffect transition="in" filter="fade">
                                      <p:cBhvr>
                                        <p:cTn id="79" dur="500"/>
                                        <p:tgtEl>
                                          <p:spTgt spid="133"/>
                                        </p:tgtEl>
                                      </p:cBhvr>
                                    </p:animEffect>
                                  </p:childTnLst>
                                </p:cTn>
                              </p:par>
                              <p:par>
                                <p:cTn id="80" presetID="10" presetClass="entr" presetSubtype="0" fill="hold" grpId="1" nodeType="withEffect">
                                  <p:stCondLst>
                                    <p:cond delay="1250"/>
                                  </p:stCondLst>
                                  <p:childTnLst>
                                    <p:set>
                                      <p:cBhvr>
                                        <p:cTn id="81" dur="1" fill="hold">
                                          <p:stCondLst>
                                            <p:cond delay="0"/>
                                          </p:stCondLst>
                                        </p:cTn>
                                        <p:tgtEl>
                                          <p:spTgt spid="135"/>
                                        </p:tgtEl>
                                        <p:attrNameLst>
                                          <p:attrName>style.visibility</p:attrName>
                                        </p:attrNameLst>
                                      </p:cBhvr>
                                      <p:to>
                                        <p:strVal val="visible"/>
                                      </p:to>
                                    </p:set>
                                    <p:animEffect transition="in" filter="fade">
                                      <p:cBhvr>
                                        <p:cTn id="82" dur="500"/>
                                        <p:tgtEl>
                                          <p:spTgt spid="135"/>
                                        </p:tgtEl>
                                      </p:cBhvr>
                                    </p:animEffect>
                                  </p:childTnLst>
                                </p:cTn>
                              </p:par>
                              <p:par>
                                <p:cTn id="83" presetID="10" presetClass="entr" presetSubtype="0" fill="hold" nodeType="withEffect">
                                  <p:stCondLst>
                                    <p:cond delay="1250"/>
                                  </p:stCondLst>
                                  <p:childTnLst>
                                    <p:set>
                                      <p:cBhvr>
                                        <p:cTn id="84" dur="1" fill="hold">
                                          <p:stCondLst>
                                            <p:cond delay="0"/>
                                          </p:stCondLst>
                                        </p:cTn>
                                        <p:tgtEl>
                                          <p:spTgt spid="130"/>
                                        </p:tgtEl>
                                        <p:attrNameLst>
                                          <p:attrName>style.visibility</p:attrName>
                                        </p:attrNameLst>
                                      </p:cBhvr>
                                      <p:to>
                                        <p:strVal val="visible"/>
                                      </p:to>
                                    </p:set>
                                    <p:animEffect transition="in" filter="fade">
                                      <p:cBhvr>
                                        <p:cTn id="85" dur="500"/>
                                        <p:tgtEl>
                                          <p:spTgt spid="130"/>
                                        </p:tgtEl>
                                      </p:cBhvr>
                                    </p:animEffect>
                                  </p:childTnLst>
                                </p:cTn>
                              </p:par>
                              <p:par>
                                <p:cTn id="86" presetID="10" presetClass="entr" presetSubtype="0" fill="hold" nodeType="withEffect">
                                  <p:stCondLst>
                                    <p:cond delay="1250"/>
                                  </p:stCondLst>
                                  <p:childTnLst>
                                    <p:set>
                                      <p:cBhvr>
                                        <p:cTn id="87" dur="1" fill="hold">
                                          <p:stCondLst>
                                            <p:cond delay="0"/>
                                          </p:stCondLst>
                                        </p:cTn>
                                        <p:tgtEl>
                                          <p:spTgt spid="128"/>
                                        </p:tgtEl>
                                        <p:attrNameLst>
                                          <p:attrName>style.visibility</p:attrName>
                                        </p:attrNameLst>
                                      </p:cBhvr>
                                      <p:to>
                                        <p:strVal val="visible"/>
                                      </p:to>
                                    </p:set>
                                    <p:animEffect transition="in" filter="fade">
                                      <p:cBhvr>
                                        <p:cTn id="88" dur="500"/>
                                        <p:tgtEl>
                                          <p:spTgt spid="128"/>
                                        </p:tgtEl>
                                      </p:cBhvr>
                                    </p:animEffect>
                                  </p:childTnLst>
                                </p:cTn>
                              </p:par>
                              <p:par>
                                <p:cTn id="89" presetID="10" presetClass="entr" presetSubtype="0" fill="hold" grpId="0" nodeType="withEffect">
                                  <p:stCondLst>
                                    <p:cond delay="1250"/>
                                  </p:stCondLst>
                                  <p:childTnLst>
                                    <p:set>
                                      <p:cBhvr>
                                        <p:cTn id="90" dur="1" fill="hold">
                                          <p:stCondLst>
                                            <p:cond delay="0"/>
                                          </p:stCondLst>
                                        </p:cTn>
                                        <p:tgtEl>
                                          <p:spTgt spid="103"/>
                                        </p:tgtEl>
                                        <p:attrNameLst>
                                          <p:attrName>style.visibility</p:attrName>
                                        </p:attrNameLst>
                                      </p:cBhvr>
                                      <p:to>
                                        <p:strVal val="visible"/>
                                      </p:to>
                                    </p:set>
                                    <p:animEffect transition="in" filter="fade">
                                      <p:cBhvr>
                                        <p:cTn id="91" dur="500"/>
                                        <p:tgtEl>
                                          <p:spTgt spid="103"/>
                                        </p:tgtEl>
                                      </p:cBhvr>
                                    </p:animEffect>
                                  </p:childTnLst>
                                </p:cTn>
                              </p:par>
                              <p:par>
                                <p:cTn id="92" presetID="10" presetClass="entr" presetSubtype="0" fill="hold" grpId="0" nodeType="withEffect">
                                  <p:stCondLst>
                                    <p:cond delay="1250"/>
                                  </p:stCondLst>
                                  <p:childTnLst>
                                    <p:set>
                                      <p:cBhvr>
                                        <p:cTn id="93" dur="1" fill="hold">
                                          <p:stCondLst>
                                            <p:cond delay="0"/>
                                          </p:stCondLst>
                                        </p:cTn>
                                        <p:tgtEl>
                                          <p:spTgt spid="105"/>
                                        </p:tgtEl>
                                        <p:attrNameLst>
                                          <p:attrName>style.visibility</p:attrName>
                                        </p:attrNameLst>
                                      </p:cBhvr>
                                      <p:to>
                                        <p:strVal val="visible"/>
                                      </p:to>
                                    </p:set>
                                    <p:animEffect transition="in" filter="fade">
                                      <p:cBhvr>
                                        <p:cTn id="94" dur="500"/>
                                        <p:tgtEl>
                                          <p:spTgt spid="105"/>
                                        </p:tgtEl>
                                      </p:cBhvr>
                                    </p:animEffect>
                                  </p:childTnLst>
                                </p:cTn>
                              </p:par>
                              <p:par>
                                <p:cTn id="95" presetID="10" presetClass="entr" presetSubtype="0" fill="hold" grpId="0" nodeType="withEffect">
                                  <p:stCondLst>
                                    <p:cond delay="1250"/>
                                  </p:stCondLst>
                                  <p:childTnLst>
                                    <p:set>
                                      <p:cBhvr>
                                        <p:cTn id="96" dur="1" fill="hold">
                                          <p:stCondLst>
                                            <p:cond delay="0"/>
                                          </p:stCondLst>
                                        </p:cTn>
                                        <p:tgtEl>
                                          <p:spTgt spid="109"/>
                                        </p:tgtEl>
                                        <p:attrNameLst>
                                          <p:attrName>style.visibility</p:attrName>
                                        </p:attrNameLst>
                                      </p:cBhvr>
                                      <p:to>
                                        <p:strVal val="visible"/>
                                      </p:to>
                                    </p:set>
                                    <p:animEffect transition="in" filter="fade">
                                      <p:cBhvr>
                                        <p:cTn id="97" dur="500"/>
                                        <p:tgtEl>
                                          <p:spTgt spid="109"/>
                                        </p:tgtEl>
                                      </p:cBhvr>
                                    </p:animEffect>
                                  </p:childTnLst>
                                </p:cTn>
                              </p:par>
                              <p:par>
                                <p:cTn id="98" presetID="10" presetClass="entr" presetSubtype="0" fill="hold" grpId="0" nodeType="withEffect">
                                  <p:stCondLst>
                                    <p:cond delay="1250"/>
                                  </p:stCondLst>
                                  <p:childTnLst>
                                    <p:set>
                                      <p:cBhvr>
                                        <p:cTn id="99" dur="1" fill="hold">
                                          <p:stCondLst>
                                            <p:cond delay="0"/>
                                          </p:stCondLst>
                                        </p:cTn>
                                        <p:tgtEl>
                                          <p:spTgt spid="107"/>
                                        </p:tgtEl>
                                        <p:attrNameLst>
                                          <p:attrName>style.visibility</p:attrName>
                                        </p:attrNameLst>
                                      </p:cBhvr>
                                      <p:to>
                                        <p:strVal val="visible"/>
                                      </p:to>
                                    </p:set>
                                    <p:animEffect transition="in" filter="fade">
                                      <p:cBhvr>
                                        <p:cTn id="100" dur="500"/>
                                        <p:tgtEl>
                                          <p:spTgt spid="107"/>
                                        </p:tgtEl>
                                      </p:cBhvr>
                                    </p:animEffect>
                                  </p:childTnLst>
                                </p:cTn>
                              </p:par>
                              <p:par>
                                <p:cTn id="101" presetID="10" presetClass="entr" presetSubtype="0" fill="hold" grpId="0" nodeType="withEffect">
                                  <p:stCondLst>
                                    <p:cond delay="1250"/>
                                  </p:stCondLst>
                                  <p:childTnLst>
                                    <p:set>
                                      <p:cBhvr>
                                        <p:cTn id="102" dur="1" fill="hold">
                                          <p:stCondLst>
                                            <p:cond delay="0"/>
                                          </p:stCondLst>
                                        </p:cTn>
                                        <p:tgtEl>
                                          <p:spTgt spid="125"/>
                                        </p:tgtEl>
                                        <p:attrNameLst>
                                          <p:attrName>style.visibility</p:attrName>
                                        </p:attrNameLst>
                                      </p:cBhvr>
                                      <p:to>
                                        <p:strVal val="visible"/>
                                      </p:to>
                                    </p:set>
                                    <p:animEffect transition="in" filter="fade">
                                      <p:cBhvr>
                                        <p:cTn id="103" dur="500"/>
                                        <p:tgtEl>
                                          <p:spTgt spid="125"/>
                                        </p:tgtEl>
                                      </p:cBhvr>
                                    </p:animEffect>
                                  </p:childTnLst>
                                </p:cTn>
                              </p:par>
                              <p:par>
                                <p:cTn id="104" presetID="10" presetClass="entr" presetSubtype="0" fill="hold" grpId="0" nodeType="withEffect">
                                  <p:stCondLst>
                                    <p:cond delay="1250"/>
                                  </p:stCondLst>
                                  <p:childTnLst>
                                    <p:set>
                                      <p:cBhvr>
                                        <p:cTn id="105" dur="1" fill="hold">
                                          <p:stCondLst>
                                            <p:cond delay="0"/>
                                          </p:stCondLst>
                                        </p:cTn>
                                        <p:tgtEl>
                                          <p:spTgt spid="132"/>
                                        </p:tgtEl>
                                        <p:attrNameLst>
                                          <p:attrName>style.visibility</p:attrName>
                                        </p:attrNameLst>
                                      </p:cBhvr>
                                      <p:to>
                                        <p:strVal val="visible"/>
                                      </p:to>
                                    </p:set>
                                    <p:animEffect transition="in" filter="fade">
                                      <p:cBhvr>
                                        <p:cTn id="106" dur="500"/>
                                        <p:tgtEl>
                                          <p:spTgt spid="132"/>
                                        </p:tgtEl>
                                      </p:cBhvr>
                                    </p:animEffect>
                                  </p:childTnLst>
                                </p:cTn>
                              </p:par>
                              <p:par>
                                <p:cTn id="107" presetID="10" presetClass="entr" presetSubtype="0" fill="hold" grpId="0" nodeType="withEffect">
                                  <p:stCondLst>
                                    <p:cond delay="1250"/>
                                  </p:stCondLst>
                                  <p:childTnLst>
                                    <p:set>
                                      <p:cBhvr>
                                        <p:cTn id="108" dur="1" fill="hold">
                                          <p:stCondLst>
                                            <p:cond delay="0"/>
                                          </p:stCondLst>
                                        </p:cTn>
                                        <p:tgtEl>
                                          <p:spTgt spid="134"/>
                                        </p:tgtEl>
                                        <p:attrNameLst>
                                          <p:attrName>style.visibility</p:attrName>
                                        </p:attrNameLst>
                                      </p:cBhvr>
                                      <p:to>
                                        <p:strVal val="visible"/>
                                      </p:to>
                                    </p:set>
                                    <p:animEffect transition="in" filter="fade">
                                      <p:cBhvr>
                                        <p:cTn id="109" dur="500"/>
                                        <p:tgtEl>
                                          <p:spTgt spid="134"/>
                                        </p:tgtEl>
                                      </p:cBhvr>
                                    </p:animEffect>
                                  </p:childTnLst>
                                </p:cTn>
                              </p:par>
                              <p:par>
                                <p:cTn id="110" presetID="10" presetClass="entr" presetSubtype="0" fill="hold" grpId="0" nodeType="withEffect">
                                  <p:stCondLst>
                                    <p:cond delay="1250"/>
                                  </p:stCondLst>
                                  <p:childTnLst>
                                    <p:set>
                                      <p:cBhvr>
                                        <p:cTn id="111" dur="1" fill="hold">
                                          <p:stCondLst>
                                            <p:cond delay="0"/>
                                          </p:stCondLst>
                                        </p:cTn>
                                        <p:tgtEl>
                                          <p:spTgt spid="129"/>
                                        </p:tgtEl>
                                        <p:attrNameLst>
                                          <p:attrName>style.visibility</p:attrName>
                                        </p:attrNameLst>
                                      </p:cBhvr>
                                      <p:to>
                                        <p:strVal val="visible"/>
                                      </p:to>
                                    </p:set>
                                    <p:animEffect transition="in" filter="fade">
                                      <p:cBhvr>
                                        <p:cTn id="112" dur="500"/>
                                        <p:tgtEl>
                                          <p:spTgt spid="129"/>
                                        </p:tgtEl>
                                      </p:cBhvr>
                                    </p:animEffect>
                                  </p:childTnLst>
                                </p:cTn>
                              </p:par>
                              <p:par>
                                <p:cTn id="113" presetID="10" presetClass="entr" presetSubtype="0" fill="hold" grpId="0" nodeType="withEffect">
                                  <p:stCondLst>
                                    <p:cond delay="1250"/>
                                  </p:stCondLst>
                                  <p:childTnLst>
                                    <p:set>
                                      <p:cBhvr>
                                        <p:cTn id="114" dur="1" fill="hold">
                                          <p:stCondLst>
                                            <p:cond delay="0"/>
                                          </p:stCondLst>
                                        </p:cTn>
                                        <p:tgtEl>
                                          <p:spTgt spid="127"/>
                                        </p:tgtEl>
                                        <p:attrNameLst>
                                          <p:attrName>style.visibility</p:attrName>
                                        </p:attrNameLst>
                                      </p:cBhvr>
                                      <p:to>
                                        <p:strVal val="visible"/>
                                      </p:to>
                                    </p:set>
                                    <p:animEffect transition="in" filter="fade">
                                      <p:cBhvr>
                                        <p:cTn id="115" dur="500"/>
                                        <p:tgtEl>
                                          <p:spTgt spid="127"/>
                                        </p:tgtEl>
                                      </p:cBhvr>
                                    </p:animEffect>
                                  </p:childTnLst>
                                </p:cTn>
                              </p:par>
                              <p:par>
                                <p:cTn id="116" presetID="10" presetClass="entr" presetSubtype="0" fill="hold" grpId="0" nodeType="withEffect">
                                  <p:stCondLst>
                                    <p:cond delay="1250"/>
                                  </p:stCondLst>
                                  <p:childTnLst>
                                    <p:set>
                                      <p:cBhvr>
                                        <p:cTn id="117" dur="1" fill="hold">
                                          <p:stCondLst>
                                            <p:cond delay="0"/>
                                          </p:stCondLst>
                                        </p:cTn>
                                        <p:tgtEl>
                                          <p:spTgt spid="111"/>
                                        </p:tgtEl>
                                        <p:attrNameLst>
                                          <p:attrName>style.visibility</p:attrName>
                                        </p:attrNameLst>
                                      </p:cBhvr>
                                      <p:to>
                                        <p:strVal val="visible"/>
                                      </p:to>
                                    </p:set>
                                    <p:animEffect transition="in" filter="fade">
                                      <p:cBhvr>
                                        <p:cTn id="118"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2" grpId="0" animBg="1"/>
      <p:bldP spid="103" grpId="0" animBg="1"/>
      <p:bldP spid="105" grpId="0" animBg="1"/>
      <p:bldP spid="106" grpId="0" animBg="1"/>
      <p:bldP spid="106" grpId="1" animBg="1"/>
      <p:bldP spid="107" grpId="0" animBg="1"/>
      <p:bldP spid="108" grpId="0" animBg="1"/>
      <p:bldP spid="108" grpId="1" animBg="1"/>
      <p:bldP spid="109" grpId="0" animBg="1"/>
      <p:bldP spid="110" grpId="0" animBg="1"/>
      <p:bldP spid="110" grpId="1" animBg="1"/>
      <p:bldP spid="111" grpId="0" animBg="1"/>
      <p:bldP spid="112" grpId="0" animBg="1"/>
      <p:bldP spid="115" grpId="0" animBg="1"/>
      <p:bldP spid="124" grpId="0" animBg="1"/>
      <p:bldP spid="125" grpId="0" animBg="1"/>
      <p:bldP spid="127" grpId="0" animBg="1"/>
      <p:bldP spid="129" grpId="0" animBg="1"/>
      <p:bldP spid="132" grpId="0" animBg="1"/>
      <p:bldP spid="133" grpId="0" animBg="1"/>
      <p:bldP spid="133" grpId="1" animBg="1"/>
      <p:bldP spid="134" grpId="0" animBg="1"/>
      <p:bldP spid="135" grpId="0" animBg="1"/>
      <p:bldP spid="135" grpId="1" animBg="1"/>
      <p:bldP spid="2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16519A-063A-4498-A89E-A91E77A453F1}"/>
              </a:ext>
            </a:extLst>
          </p:cNvPr>
          <p:cNvSpPr>
            <a:spLocks noGrp="1"/>
          </p:cNvSpPr>
          <p:nvPr>
            <p:ph type="title"/>
          </p:nvPr>
        </p:nvSpPr>
        <p:spPr>
          <a:xfrm>
            <a:off x="269240" y="289512"/>
            <a:ext cx="11655840" cy="732464"/>
          </a:xfrm>
        </p:spPr>
        <p:txBody>
          <a:bodyPr/>
          <a:lstStyle/>
          <a:p>
            <a:r>
              <a:rPr lang="en-US" dirty="0"/>
              <a:t>Seven-layer model</a:t>
            </a:r>
            <a:endParaRPr lang="nl-NL" dirty="0"/>
          </a:p>
        </p:txBody>
      </p:sp>
      <p:grpSp>
        <p:nvGrpSpPr>
          <p:cNvPr id="21" name="Group 20">
            <a:extLst>
              <a:ext uri="{FF2B5EF4-FFF2-40B4-BE49-F238E27FC236}">
                <a16:creationId xmlns:a16="http://schemas.microsoft.com/office/drawing/2014/main" id="{0DDC1DAA-77A6-42B5-B9C3-B192739F6182}"/>
              </a:ext>
            </a:extLst>
          </p:cNvPr>
          <p:cNvGrpSpPr/>
          <p:nvPr/>
        </p:nvGrpSpPr>
        <p:grpSpPr>
          <a:xfrm>
            <a:off x="315574" y="2149708"/>
            <a:ext cx="1837967" cy="3366009"/>
            <a:chOff x="315574" y="2149708"/>
            <a:chExt cx="1837967" cy="3366009"/>
          </a:xfrm>
        </p:grpSpPr>
        <p:grpSp>
          <p:nvGrpSpPr>
            <p:cNvPr id="15" name="Group 14">
              <a:extLst>
                <a:ext uri="{FF2B5EF4-FFF2-40B4-BE49-F238E27FC236}">
                  <a16:creationId xmlns:a16="http://schemas.microsoft.com/office/drawing/2014/main" id="{7F65B046-2EFC-4D94-A9B4-26DA59B893AA}"/>
                </a:ext>
              </a:extLst>
            </p:cNvPr>
            <p:cNvGrpSpPr/>
            <p:nvPr/>
          </p:nvGrpSpPr>
          <p:grpSpPr>
            <a:xfrm>
              <a:off x="468984" y="2149708"/>
              <a:ext cx="1509017" cy="3366009"/>
              <a:chOff x="468984" y="2149708"/>
              <a:chExt cx="1509017" cy="3366009"/>
            </a:xfrm>
          </p:grpSpPr>
          <p:sp>
            <p:nvSpPr>
              <p:cNvPr id="199" name="Rechthoek 198">
                <a:extLst>
                  <a:ext uri="{FF2B5EF4-FFF2-40B4-BE49-F238E27FC236}">
                    <a16:creationId xmlns:a16="http://schemas.microsoft.com/office/drawing/2014/main" id="{EEF7288B-F007-48E8-AAE3-C0E9D317F2E5}"/>
                  </a:ext>
                </a:extLst>
              </p:cNvPr>
              <p:cNvSpPr/>
              <p:nvPr/>
            </p:nvSpPr>
            <p:spPr>
              <a:xfrm>
                <a:off x="941358" y="3802094"/>
                <a:ext cx="78635" cy="491967"/>
              </a:xfrm>
              <a:prstGeom prst="rect">
                <a:avLst/>
              </a:prstGeom>
              <a:solidFill>
                <a:schemeClr val="bg1"/>
              </a:solidFill>
              <a:ln>
                <a:noFill/>
              </a:ln>
              <a:effectLst>
                <a:outerShdw blurRad="127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18"/>
                <a:endParaRPr lang="nl-NL">
                  <a:solidFill>
                    <a:srgbClr val="FFFFFF"/>
                  </a:solidFill>
                  <a:latin typeface="Segoe UI"/>
                </a:endParaRPr>
              </a:p>
            </p:txBody>
          </p:sp>
          <p:sp>
            <p:nvSpPr>
              <p:cNvPr id="209" name="Rechthoek 208">
                <a:extLst>
                  <a:ext uri="{FF2B5EF4-FFF2-40B4-BE49-F238E27FC236}">
                    <a16:creationId xmlns:a16="http://schemas.microsoft.com/office/drawing/2014/main" id="{F2AF31FF-53FF-446D-BFE4-33898A5840D4}"/>
                  </a:ext>
                </a:extLst>
              </p:cNvPr>
              <p:cNvSpPr/>
              <p:nvPr/>
            </p:nvSpPr>
            <p:spPr>
              <a:xfrm>
                <a:off x="483681" y="2152946"/>
                <a:ext cx="1494320" cy="3362771"/>
              </a:xfrm>
              <a:prstGeom prst="rect">
                <a:avLst/>
              </a:prstGeom>
              <a:solidFill>
                <a:schemeClr val="bg1"/>
              </a:solidFill>
              <a:ln>
                <a:noFill/>
              </a:ln>
              <a:effectLst>
                <a:outerShdw blurRad="127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18"/>
                <a:endParaRPr lang="nl-NL">
                  <a:solidFill>
                    <a:srgbClr val="FFFFFF"/>
                  </a:solidFill>
                  <a:latin typeface="Segoe UI"/>
                </a:endParaRPr>
              </a:p>
            </p:txBody>
          </p:sp>
          <p:sp>
            <p:nvSpPr>
              <p:cNvPr id="212" name="Tekstvak 211">
                <a:extLst>
                  <a:ext uri="{FF2B5EF4-FFF2-40B4-BE49-F238E27FC236}">
                    <a16:creationId xmlns:a16="http://schemas.microsoft.com/office/drawing/2014/main" id="{1E817A6D-3649-4913-BD6A-214D02FAFF91}"/>
                  </a:ext>
                </a:extLst>
              </p:cNvPr>
              <p:cNvSpPr txBox="1"/>
              <p:nvPr/>
            </p:nvSpPr>
            <p:spPr>
              <a:xfrm>
                <a:off x="731832" y="2539145"/>
                <a:ext cx="998018" cy="246221"/>
              </a:xfrm>
              <a:prstGeom prst="rect">
                <a:avLst/>
              </a:prstGeom>
              <a:noFill/>
            </p:spPr>
            <p:txBody>
              <a:bodyPr wrap="square" rtlCol="0">
                <a:spAutoFit/>
              </a:bodyPr>
              <a:lstStyle/>
              <a:p>
                <a:pPr defTabSz="914418"/>
                <a:r>
                  <a:rPr lang="nl-NL" sz="1000" b="1">
                    <a:solidFill>
                      <a:srgbClr val="00B0F0"/>
                    </a:solidFill>
                    <a:latin typeface="Helvetica Neue" panose="02000503000000020004" pitchFamily="2" charset="0"/>
                    <a:ea typeface="Helvetica Neue" panose="02000503000000020004" pitchFamily="2" charset="0"/>
                    <a:cs typeface="Helvetica Neue" panose="02000503000000020004" pitchFamily="2" charset="0"/>
                  </a:rPr>
                  <a:t>Data Sources</a:t>
                </a:r>
              </a:p>
            </p:txBody>
          </p:sp>
          <p:sp>
            <p:nvSpPr>
              <p:cNvPr id="218" name="Rechthoek 42">
                <a:extLst>
                  <a:ext uri="{FF2B5EF4-FFF2-40B4-BE49-F238E27FC236}">
                    <a16:creationId xmlns:a16="http://schemas.microsoft.com/office/drawing/2014/main" id="{AB3153C6-D703-4A75-9212-56E4E8618AC2}"/>
                  </a:ext>
                </a:extLst>
              </p:cNvPr>
              <p:cNvSpPr/>
              <p:nvPr/>
            </p:nvSpPr>
            <p:spPr>
              <a:xfrm>
                <a:off x="473470" y="2149708"/>
                <a:ext cx="450748" cy="386395"/>
              </a:xfrm>
              <a:custGeom>
                <a:avLst/>
                <a:gdLst>
                  <a:gd name="connsiteX0" fmla="*/ 0 w 450748"/>
                  <a:gd name="connsiteY0" fmla="*/ 0 h 386395"/>
                  <a:gd name="connsiteX1" fmla="*/ 450748 w 450748"/>
                  <a:gd name="connsiteY1" fmla="*/ 0 h 386395"/>
                  <a:gd name="connsiteX2" fmla="*/ 450748 w 450748"/>
                  <a:gd name="connsiteY2" fmla="*/ 386395 h 386395"/>
                  <a:gd name="connsiteX3" fmla="*/ 0 w 450748"/>
                  <a:gd name="connsiteY3" fmla="*/ 386395 h 386395"/>
                  <a:gd name="connsiteX4" fmla="*/ 0 w 450748"/>
                  <a:gd name="connsiteY4" fmla="*/ 0 h 386395"/>
                  <a:gd name="connsiteX0" fmla="*/ 0 w 450748"/>
                  <a:gd name="connsiteY0" fmla="*/ 0 h 386395"/>
                  <a:gd name="connsiteX1" fmla="*/ 450748 w 450748"/>
                  <a:gd name="connsiteY1" fmla="*/ 0 h 386395"/>
                  <a:gd name="connsiteX2" fmla="*/ 0 w 450748"/>
                  <a:gd name="connsiteY2" fmla="*/ 386395 h 386395"/>
                  <a:gd name="connsiteX3" fmla="*/ 0 w 450748"/>
                  <a:gd name="connsiteY3" fmla="*/ 0 h 386395"/>
                </a:gdLst>
                <a:ahLst/>
                <a:cxnLst>
                  <a:cxn ang="0">
                    <a:pos x="connsiteX0" y="connsiteY0"/>
                  </a:cxn>
                  <a:cxn ang="0">
                    <a:pos x="connsiteX1" y="connsiteY1"/>
                  </a:cxn>
                  <a:cxn ang="0">
                    <a:pos x="connsiteX2" y="connsiteY2"/>
                  </a:cxn>
                  <a:cxn ang="0">
                    <a:pos x="connsiteX3" y="connsiteY3"/>
                  </a:cxn>
                </a:cxnLst>
                <a:rect l="l" t="t" r="r" b="b"/>
                <a:pathLst>
                  <a:path w="450748" h="386395">
                    <a:moveTo>
                      <a:pt x="0" y="0"/>
                    </a:moveTo>
                    <a:lnTo>
                      <a:pt x="450748" y="0"/>
                    </a:lnTo>
                    <a:lnTo>
                      <a:pt x="0" y="386395"/>
                    </a:lnTo>
                    <a:lnTo>
                      <a:pt x="0" y="0"/>
                    </a:lnTo>
                    <a:close/>
                  </a:path>
                </a:pathLst>
              </a:custGeom>
              <a:gradFill>
                <a:gsLst>
                  <a:gs pos="0">
                    <a:schemeClr val="accent1">
                      <a:alpha val="90000"/>
                    </a:schemeClr>
                  </a:gs>
                  <a:gs pos="100000">
                    <a:schemeClr val="accent2">
                      <a:alpha val="90000"/>
                    </a:schemeClr>
                  </a:gs>
                </a:gsLst>
                <a:lin ang="2700000" scaled="0"/>
              </a:gra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18"/>
                <a:endParaRPr lang="nl-NL" sz="1400" b="1">
                  <a:solidFill>
                    <a:srgbClr val="FFFFFF"/>
                  </a:solidFill>
                  <a:latin typeface="Segoe UI"/>
                </a:endParaRPr>
              </a:p>
            </p:txBody>
          </p:sp>
          <p:sp>
            <p:nvSpPr>
              <p:cNvPr id="238" name="TextBox 239">
                <a:extLst>
                  <a:ext uri="{FF2B5EF4-FFF2-40B4-BE49-F238E27FC236}">
                    <a16:creationId xmlns:a16="http://schemas.microsoft.com/office/drawing/2014/main" id="{4A4D2316-98B1-463E-9817-A20CD646A99A}"/>
                  </a:ext>
                </a:extLst>
              </p:cNvPr>
              <p:cNvSpPr txBox="1"/>
              <p:nvPr/>
            </p:nvSpPr>
            <p:spPr>
              <a:xfrm>
                <a:off x="468984" y="3440452"/>
                <a:ext cx="1506353" cy="33855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32616">
                  <a:defRPr/>
                </a:pPr>
                <a:r>
                  <a:rPr lang="en-US" sz="800">
                    <a:solidFill>
                      <a:srgbClr val="505050"/>
                    </a:solidFill>
                  </a:rPr>
                  <a:t>LOGS, FILES AND MEDIA</a:t>
                </a:r>
                <a:br>
                  <a:rPr lang="en-US" sz="800">
                    <a:solidFill>
                      <a:srgbClr val="505050"/>
                    </a:solidFill>
                  </a:rPr>
                </a:br>
                <a:r>
                  <a:rPr lang="en-US" sz="800">
                    <a:solidFill>
                      <a:srgbClr val="505050"/>
                    </a:solidFill>
                  </a:rPr>
                  <a:t>(UNSTRUCTURED)</a:t>
                </a:r>
              </a:p>
            </p:txBody>
          </p:sp>
          <p:grpSp>
            <p:nvGrpSpPr>
              <p:cNvPr id="239" name="Group 240">
                <a:extLst>
                  <a:ext uri="{FF2B5EF4-FFF2-40B4-BE49-F238E27FC236}">
                    <a16:creationId xmlns:a16="http://schemas.microsoft.com/office/drawing/2014/main" id="{210FEDB6-503D-4EA0-8A5B-341375A3F0A8}"/>
                  </a:ext>
                </a:extLst>
              </p:cNvPr>
              <p:cNvGrpSpPr/>
              <p:nvPr/>
            </p:nvGrpSpPr>
            <p:grpSpPr>
              <a:xfrm>
                <a:off x="639914" y="3074704"/>
                <a:ext cx="1162792" cy="318190"/>
                <a:chOff x="149010" y="2104220"/>
                <a:chExt cx="1139936" cy="311980"/>
              </a:xfrm>
            </p:grpSpPr>
            <p:pic>
              <p:nvPicPr>
                <p:cNvPr id="240" name="Graphic 241">
                  <a:extLst>
                    <a:ext uri="{FF2B5EF4-FFF2-40B4-BE49-F238E27FC236}">
                      <a16:creationId xmlns:a16="http://schemas.microsoft.com/office/drawing/2014/main" id="{506A7DF9-877A-43F6-A4DB-2D2491F14A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010" y="2124261"/>
                  <a:ext cx="271899" cy="271899"/>
                </a:xfrm>
                <a:prstGeom prst="rect">
                  <a:avLst/>
                </a:prstGeom>
              </p:spPr>
            </p:pic>
            <p:sp>
              <p:nvSpPr>
                <p:cNvPr id="241" name="Freeform: Shape 242">
                  <a:extLst>
                    <a:ext uri="{FF2B5EF4-FFF2-40B4-BE49-F238E27FC236}">
                      <a16:creationId xmlns:a16="http://schemas.microsoft.com/office/drawing/2014/main" id="{5393DC68-78AF-4F15-AF66-DD3EBDFD69A9}"/>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18">
                    <a:defRPr/>
                  </a:pPr>
                  <a:r>
                    <a:rPr lang="en-US" sz="1836">
                      <a:solidFill>
                        <a:srgbClr val="505050"/>
                      </a:solidFill>
                      <a:latin typeface="Segoe UI Semilight"/>
                    </a:rPr>
                    <a:t>r</a:t>
                  </a:r>
                </a:p>
              </p:txBody>
            </p:sp>
            <p:pic>
              <p:nvPicPr>
                <p:cNvPr id="242" name="Picture 243">
                  <a:extLst>
                    <a:ext uri="{FF2B5EF4-FFF2-40B4-BE49-F238E27FC236}">
                      <a16:creationId xmlns:a16="http://schemas.microsoft.com/office/drawing/2014/main" id="{B4CAC3A5-8DF1-445E-BB37-796B54B9BA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nvGrpSpPr>
              <p:cNvPr id="244" name="Group 177">
                <a:extLst>
                  <a:ext uri="{FF2B5EF4-FFF2-40B4-BE49-F238E27FC236}">
                    <a16:creationId xmlns:a16="http://schemas.microsoft.com/office/drawing/2014/main" id="{6A2D90A4-FD79-4FF5-BB81-3727CB437552}"/>
                  </a:ext>
                </a:extLst>
              </p:cNvPr>
              <p:cNvGrpSpPr/>
              <p:nvPr/>
            </p:nvGrpSpPr>
            <p:grpSpPr>
              <a:xfrm>
                <a:off x="805167" y="4009850"/>
                <a:ext cx="838374" cy="313198"/>
                <a:chOff x="94228" y="4054674"/>
                <a:chExt cx="1327848" cy="496126"/>
              </a:xfrm>
            </p:grpSpPr>
            <p:grpSp>
              <p:nvGrpSpPr>
                <p:cNvPr id="245" name="Group 178">
                  <a:extLst>
                    <a:ext uri="{FF2B5EF4-FFF2-40B4-BE49-F238E27FC236}">
                      <a16:creationId xmlns:a16="http://schemas.microsoft.com/office/drawing/2014/main" id="{3AEB5C7E-3282-4668-92BA-D9009A2F7A47}"/>
                    </a:ext>
                  </a:extLst>
                </p:cNvPr>
                <p:cNvGrpSpPr/>
                <p:nvPr/>
              </p:nvGrpSpPr>
              <p:grpSpPr>
                <a:xfrm>
                  <a:off x="94228" y="4054674"/>
                  <a:ext cx="565043" cy="490322"/>
                  <a:chOff x="582887" y="2608468"/>
                  <a:chExt cx="565043" cy="490322"/>
                </a:xfrm>
              </p:grpSpPr>
              <p:grpSp>
                <p:nvGrpSpPr>
                  <p:cNvPr id="296" name="Group 229">
                    <a:extLst>
                      <a:ext uri="{FF2B5EF4-FFF2-40B4-BE49-F238E27FC236}">
                        <a16:creationId xmlns:a16="http://schemas.microsoft.com/office/drawing/2014/main" id="{A0BFDB0D-D0FA-4A9C-936C-9F76533D0B96}"/>
                      </a:ext>
                    </a:extLst>
                  </p:cNvPr>
                  <p:cNvGrpSpPr/>
                  <p:nvPr/>
                </p:nvGrpSpPr>
                <p:grpSpPr>
                  <a:xfrm>
                    <a:off x="582887" y="2608468"/>
                    <a:ext cx="565043" cy="490322"/>
                    <a:chOff x="-2759707" y="1099472"/>
                    <a:chExt cx="7926138" cy="6799719"/>
                  </a:xfrm>
                </p:grpSpPr>
                <p:sp>
                  <p:nvSpPr>
                    <p:cNvPr id="301" name="Rectangle 317">
                      <a:extLst>
                        <a:ext uri="{FF2B5EF4-FFF2-40B4-BE49-F238E27FC236}">
                          <a16:creationId xmlns:a16="http://schemas.microsoft.com/office/drawing/2014/main" id="{3DEDC1AB-148B-4D46-8D29-750C0E9AB335}"/>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302" name="Rounded Rectangle 439">
                      <a:extLst>
                        <a:ext uri="{FF2B5EF4-FFF2-40B4-BE49-F238E27FC236}">
                          <a16:creationId xmlns:a16="http://schemas.microsoft.com/office/drawing/2014/main" id="{780639D0-0899-4FA3-A179-F52E7FF0763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303" name="Rectangle 236">
                      <a:extLst>
                        <a:ext uri="{FF2B5EF4-FFF2-40B4-BE49-F238E27FC236}">
                          <a16:creationId xmlns:a16="http://schemas.microsoft.com/office/drawing/2014/main" id="{FAFFA0DF-044A-4DFB-8132-035B9CBF2670}"/>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304" name="Rectangle 237">
                      <a:extLst>
                        <a:ext uri="{FF2B5EF4-FFF2-40B4-BE49-F238E27FC236}">
                          <a16:creationId xmlns:a16="http://schemas.microsoft.com/office/drawing/2014/main" id="{C16CD2DB-DD83-4DC2-BB7A-1E03F5988AF1}"/>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sp>
                <p:nvSpPr>
                  <p:cNvPr id="297" name="Freeform 5">
                    <a:extLst>
                      <a:ext uri="{FF2B5EF4-FFF2-40B4-BE49-F238E27FC236}">
                        <a16:creationId xmlns:a16="http://schemas.microsoft.com/office/drawing/2014/main" id="{47E3DB4F-B5A2-4006-9952-9E3C47E4500B}"/>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defTabSz="914068">
                      <a:defRPr/>
                    </a:pPr>
                    <a:endParaRPr lang="en-US" sz="962" kern="0">
                      <a:solidFill>
                        <a:srgbClr val="505050"/>
                      </a:solidFill>
                      <a:latin typeface="Segoe UI Semilight"/>
                    </a:endParaRPr>
                  </a:p>
                </p:txBody>
              </p:sp>
              <p:sp>
                <p:nvSpPr>
                  <p:cNvPr id="298" name="Rectangle 6">
                    <a:extLst>
                      <a:ext uri="{FF2B5EF4-FFF2-40B4-BE49-F238E27FC236}">
                        <a16:creationId xmlns:a16="http://schemas.microsoft.com/office/drawing/2014/main" id="{B99C123B-6499-46A7-85DA-6AFC7873ED55}"/>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defTabSz="914068">
                      <a:defRPr/>
                    </a:pPr>
                    <a:endParaRPr lang="en-US" sz="962" kern="0">
                      <a:solidFill>
                        <a:srgbClr val="505050"/>
                      </a:solidFill>
                      <a:latin typeface="Segoe UI Semilight"/>
                    </a:endParaRPr>
                  </a:p>
                </p:txBody>
              </p:sp>
              <p:sp>
                <p:nvSpPr>
                  <p:cNvPr id="299" name="Rectangle 7">
                    <a:extLst>
                      <a:ext uri="{FF2B5EF4-FFF2-40B4-BE49-F238E27FC236}">
                        <a16:creationId xmlns:a16="http://schemas.microsoft.com/office/drawing/2014/main" id="{30DFFBCB-B3F7-4F54-AA4B-8DDCD3D0D1D0}"/>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defTabSz="914068">
                      <a:defRPr/>
                    </a:pPr>
                    <a:endParaRPr lang="en-US" sz="962" kern="0">
                      <a:solidFill>
                        <a:srgbClr val="505050"/>
                      </a:solidFill>
                      <a:latin typeface="Segoe UI Semilight"/>
                    </a:endParaRPr>
                  </a:p>
                </p:txBody>
              </p:sp>
              <p:sp>
                <p:nvSpPr>
                  <p:cNvPr id="300" name="Rectangle 8">
                    <a:extLst>
                      <a:ext uri="{FF2B5EF4-FFF2-40B4-BE49-F238E27FC236}">
                        <a16:creationId xmlns:a16="http://schemas.microsoft.com/office/drawing/2014/main" id="{3571DA5D-97F2-4F6A-9481-546D11AC96CF}"/>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defTabSz="914068">
                      <a:defRPr/>
                    </a:pPr>
                    <a:endParaRPr lang="en-US" sz="962" kern="0">
                      <a:solidFill>
                        <a:srgbClr val="505050"/>
                      </a:solidFill>
                      <a:latin typeface="Segoe UI Semilight"/>
                    </a:endParaRPr>
                  </a:p>
                </p:txBody>
              </p:sp>
            </p:grpSp>
            <p:grpSp>
              <p:nvGrpSpPr>
                <p:cNvPr id="246" name="Group 179">
                  <a:extLst>
                    <a:ext uri="{FF2B5EF4-FFF2-40B4-BE49-F238E27FC236}">
                      <a16:creationId xmlns:a16="http://schemas.microsoft.com/office/drawing/2014/main" id="{9F58BD1C-E75E-4AE6-88B9-7750DA06D4F0}"/>
                    </a:ext>
                  </a:extLst>
                </p:cNvPr>
                <p:cNvGrpSpPr/>
                <p:nvPr/>
              </p:nvGrpSpPr>
              <p:grpSpPr>
                <a:xfrm>
                  <a:off x="833546" y="4054674"/>
                  <a:ext cx="588530" cy="496126"/>
                  <a:chOff x="493618" y="3055549"/>
                  <a:chExt cx="716256" cy="603797"/>
                </a:xfrm>
              </p:grpSpPr>
              <p:grpSp>
                <p:nvGrpSpPr>
                  <p:cNvPr id="247" name="Group 180">
                    <a:extLst>
                      <a:ext uri="{FF2B5EF4-FFF2-40B4-BE49-F238E27FC236}">
                        <a16:creationId xmlns:a16="http://schemas.microsoft.com/office/drawing/2014/main" id="{12DBF72D-362A-4543-8E4B-62BAD2DA7CB8}"/>
                      </a:ext>
                    </a:extLst>
                  </p:cNvPr>
                  <p:cNvGrpSpPr/>
                  <p:nvPr/>
                </p:nvGrpSpPr>
                <p:grpSpPr>
                  <a:xfrm>
                    <a:off x="796699" y="3403695"/>
                    <a:ext cx="413175" cy="253655"/>
                    <a:chOff x="-655566" y="3895060"/>
                    <a:chExt cx="761727" cy="430956"/>
                  </a:xfrm>
                </p:grpSpPr>
                <p:grpSp>
                  <p:nvGrpSpPr>
                    <p:cNvPr id="280" name="Group 213">
                      <a:extLst>
                        <a:ext uri="{FF2B5EF4-FFF2-40B4-BE49-F238E27FC236}">
                          <a16:creationId xmlns:a16="http://schemas.microsoft.com/office/drawing/2014/main" id="{0D23F688-29A2-4262-9ECF-119C5D3D84CF}"/>
                        </a:ext>
                      </a:extLst>
                    </p:cNvPr>
                    <p:cNvGrpSpPr/>
                    <p:nvPr/>
                  </p:nvGrpSpPr>
                  <p:grpSpPr>
                    <a:xfrm>
                      <a:off x="-655566" y="3895060"/>
                      <a:ext cx="761727" cy="430956"/>
                      <a:chOff x="10867216" y="6204939"/>
                      <a:chExt cx="791499" cy="447800"/>
                    </a:xfrm>
                  </p:grpSpPr>
                  <p:sp>
                    <p:nvSpPr>
                      <p:cNvPr id="289" name="Round Same Side Corner Rectangle 206">
                        <a:extLst>
                          <a:ext uri="{FF2B5EF4-FFF2-40B4-BE49-F238E27FC236}">
                            <a16:creationId xmlns:a16="http://schemas.microsoft.com/office/drawing/2014/main" id="{E61E0BC3-D94A-43B4-8466-7B754C9F951A}"/>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nvGrpSpPr>
                      <p:cNvPr id="290" name="Group 223">
                        <a:extLst>
                          <a:ext uri="{FF2B5EF4-FFF2-40B4-BE49-F238E27FC236}">
                            <a16:creationId xmlns:a16="http://schemas.microsoft.com/office/drawing/2014/main" id="{19005DFA-754B-4EE0-B155-6D539A4EF11D}"/>
                          </a:ext>
                        </a:extLst>
                      </p:cNvPr>
                      <p:cNvGrpSpPr/>
                      <p:nvPr/>
                    </p:nvGrpSpPr>
                    <p:grpSpPr>
                      <a:xfrm>
                        <a:off x="10924674" y="6204939"/>
                        <a:ext cx="676584" cy="420187"/>
                        <a:chOff x="10924674" y="6204939"/>
                        <a:chExt cx="676584" cy="420187"/>
                      </a:xfrm>
                    </p:grpSpPr>
                    <p:grpSp>
                      <p:nvGrpSpPr>
                        <p:cNvPr id="292" name="Group 225">
                          <a:extLst>
                            <a:ext uri="{FF2B5EF4-FFF2-40B4-BE49-F238E27FC236}">
                              <a16:creationId xmlns:a16="http://schemas.microsoft.com/office/drawing/2014/main" id="{60DBC51A-79F7-4B4E-9CDC-939659800AA0}"/>
                            </a:ext>
                          </a:extLst>
                        </p:cNvPr>
                        <p:cNvGrpSpPr/>
                        <p:nvPr/>
                      </p:nvGrpSpPr>
                      <p:grpSpPr>
                        <a:xfrm>
                          <a:off x="10924674" y="6204939"/>
                          <a:ext cx="676584" cy="406447"/>
                          <a:chOff x="15402433" y="3770727"/>
                          <a:chExt cx="3379343" cy="2030084"/>
                        </a:xfrm>
                      </p:grpSpPr>
                      <p:sp>
                        <p:nvSpPr>
                          <p:cNvPr id="294" name="Round Same Side Corner Rectangle 211">
                            <a:extLst>
                              <a:ext uri="{FF2B5EF4-FFF2-40B4-BE49-F238E27FC236}">
                                <a16:creationId xmlns:a16="http://schemas.microsoft.com/office/drawing/2014/main" id="{A7515696-D94D-447E-8C6C-917A931ABDD6}"/>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95" name="Rectangle 228">
                            <a:extLst>
                              <a:ext uri="{FF2B5EF4-FFF2-40B4-BE49-F238E27FC236}">
                                <a16:creationId xmlns:a16="http://schemas.microsoft.com/office/drawing/2014/main" id="{3CB899A2-7B00-48E6-A717-79AD8B47BE64}"/>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sp>
                      <p:nvSpPr>
                        <p:cNvPr id="293" name="Round Same Side Corner Rectangle 210">
                          <a:extLst>
                            <a:ext uri="{FF2B5EF4-FFF2-40B4-BE49-F238E27FC236}">
                              <a16:creationId xmlns:a16="http://schemas.microsoft.com/office/drawing/2014/main" id="{05BFFF00-C43E-46BC-8FA1-26884B308B2D}"/>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sp>
                    <p:nvSpPr>
                      <p:cNvPr id="291" name="Round Same Side Corner Rectangle 139">
                        <a:extLst>
                          <a:ext uri="{FF2B5EF4-FFF2-40B4-BE49-F238E27FC236}">
                            <a16:creationId xmlns:a16="http://schemas.microsoft.com/office/drawing/2014/main" id="{3A141C93-FEF4-432E-A648-47D23C2AEF52}"/>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grpSp>
                  <p:nvGrpSpPr>
                    <p:cNvPr id="281" name="Group 214">
                      <a:extLst>
                        <a:ext uri="{FF2B5EF4-FFF2-40B4-BE49-F238E27FC236}">
                          <a16:creationId xmlns:a16="http://schemas.microsoft.com/office/drawing/2014/main" id="{4CEDA039-8E0B-4878-AE88-FB0C3BEF7D86}"/>
                        </a:ext>
                      </a:extLst>
                    </p:cNvPr>
                    <p:cNvGrpSpPr/>
                    <p:nvPr/>
                  </p:nvGrpSpPr>
                  <p:grpSpPr>
                    <a:xfrm>
                      <a:off x="-571796" y="3917872"/>
                      <a:ext cx="588901" cy="343249"/>
                      <a:chOff x="11780774" y="6292409"/>
                      <a:chExt cx="518383" cy="373899"/>
                    </a:xfrm>
                  </p:grpSpPr>
                  <p:sp>
                    <p:nvSpPr>
                      <p:cNvPr id="282" name="Rectangle 215">
                        <a:extLst>
                          <a:ext uri="{FF2B5EF4-FFF2-40B4-BE49-F238E27FC236}">
                            <a16:creationId xmlns:a16="http://schemas.microsoft.com/office/drawing/2014/main" id="{8FE82C9A-69A8-401C-9BBE-D16D050D4770}"/>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83" name="Rectangle 216">
                        <a:extLst>
                          <a:ext uri="{FF2B5EF4-FFF2-40B4-BE49-F238E27FC236}">
                            <a16:creationId xmlns:a16="http://schemas.microsoft.com/office/drawing/2014/main" id="{07F92CEB-CA9A-4491-BFE6-12CD9D52D23C}"/>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84" name="Rectangle 217">
                        <a:extLst>
                          <a:ext uri="{FF2B5EF4-FFF2-40B4-BE49-F238E27FC236}">
                            <a16:creationId xmlns:a16="http://schemas.microsoft.com/office/drawing/2014/main" id="{5ED9A80E-9EFC-4F64-BB3A-3420B820E36B}"/>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85" name="Rectangle 218">
                        <a:extLst>
                          <a:ext uri="{FF2B5EF4-FFF2-40B4-BE49-F238E27FC236}">
                            <a16:creationId xmlns:a16="http://schemas.microsoft.com/office/drawing/2014/main" id="{3F57CB39-DF5D-4A61-9AEB-7DD4810DE6EA}"/>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86" name="Rounded Rectangle 203">
                        <a:extLst>
                          <a:ext uri="{FF2B5EF4-FFF2-40B4-BE49-F238E27FC236}">
                            <a16:creationId xmlns:a16="http://schemas.microsoft.com/office/drawing/2014/main" id="{E8414648-B83D-43F7-B0D7-8724B177C29E}"/>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87" name="Rounded Rectangle 204">
                        <a:extLst>
                          <a:ext uri="{FF2B5EF4-FFF2-40B4-BE49-F238E27FC236}">
                            <a16:creationId xmlns:a16="http://schemas.microsoft.com/office/drawing/2014/main" id="{3A16E226-6F0B-457A-B04E-72D8216C066B}"/>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88" name="Rounded Rectangle 205">
                        <a:extLst>
                          <a:ext uri="{FF2B5EF4-FFF2-40B4-BE49-F238E27FC236}">
                            <a16:creationId xmlns:a16="http://schemas.microsoft.com/office/drawing/2014/main" id="{116C52AE-80E1-42E4-A405-E92753B4E7BB}"/>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grpSp>
              <p:grpSp>
                <p:nvGrpSpPr>
                  <p:cNvPr id="248" name="Group 181">
                    <a:extLst>
                      <a:ext uri="{FF2B5EF4-FFF2-40B4-BE49-F238E27FC236}">
                        <a16:creationId xmlns:a16="http://schemas.microsoft.com/office/drawing/2014/main" id="{7FAC1877-B9F3-4EC7-AFB3-112C2CAB23C9}"/>
                      </a:ext>
                    </a:extLst>
                  </p:cNvPr>
                  <p:cNvGrpSpPr/>
                  <p:nvPr/>
                </p:nvGrpSpPr>
                <p:grpSpPr>
                  <a:xfrm>
                    <a:off x="959876" y="3055549"/>
                    <a:ext cx="217476" cy="328226"/>
                    <a:chOff x="-296232" y="3492549"/>
                    <a:chExt cx="211588" cy="319338"/>
                  </a:xfrm>
                </p:grpSpPr>
                <p:sp>
                  <p:nvSpPr>
                    <p:cNvPr id="270" name="Rounded Rectangle 182">
                      <a:extLst>
                        <a:ext uri="{FF2B5EF4-FFF2-40B4-BE49-F238E27FC236}">
                          <a16:creationId xmlns:a16="http://schemas.microsoft.com/office/drawing/2014/main" id="{0DD1A70D-FA36-41A2-B084-FB3AB989BCBF}"/>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76" fontAlgn="base">
                        <a:spcBef>
                          <a:spcPct val="0"/>
                        </a:spcBef>
                        <a:spcAft>
                          <a:spcPct val="0"/>
                        </a:spcAft>
                        <a:defRPr/>
                      </a:pPr>
                      <a:endParaRPr lang="en-US" sz="1872" kern="0" spc="-52">
                        <a:solidFill>
                          <a:srgbClr val="505050"/>
                        </a:solidFill>
                        <a:latin typeface="Segoe UI Semilight"/>
                        <a:ea typeface="Segoe UI" pitchFamily="34" charset="0"/>
                        <a:cs typeface="Segoe UI" pitchFamily="34" charset="0"/>
                      </a:endParaRPr>
                    </a:p>
                  </p:txBody>
                </p:sp>
                <p:sp>
                  <p:nvSpPr>
                    <p:cNvPr id="271" name="Oval 204">
                      <a:extLst>
                        <a:ext uri="{FF2B5EF4-FFF2-40B4-BE49-F238E27FC236}">
                          <a16:creationId xmlns:a16="http://schemas.microsoft.com/office/drawing/2014/main" id="{37AEB154-E7CB-4136-BAC9-1405FD1E993E}"/>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18">
                        <a:defRPr/>
                      </a:pPr>
                      <a:endParaRPr lang="en-US" sz="1836">
                        <a:solidFill>
                          <a:srgbClr val="505050"/>
                        </a:solidFill>
                        <a:latin typeface="Segoe UI Semilight"/>
                      </a:endParaRPr>
                    </a:p>
                  </p:txBody>
                </p:sp>
                <p:sp>
                  <p:nvSpPr>
                    <p:cNvPr id="272" name="Rounded Rectangle 184">
                      <a:extLst>
                        <a:ext uri="{FF2B5EF4-FFF2-40B4-BE49-F238E27FC236}">
                          <a16:creationId xmlns:a16="http://schemas.microsoft.com/office/drawing/2014/main" id="{9154C2ED-236D-4145-B43A-C44CBF345A51}"/>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18">
                        <a:defRPr/>
                      </a:pPr>
                      <a:endParaRPr lang="en-US" sz="1836">
                        <a:solidFill>
                          <a:srgbClr val="505050"/>
                        </a:solidFill>
                        <a:latin typeface="Segoe UI Semilight"/>
                      </a:endParaRPr>
                    </a:p>
                  </p:txBody>
                </p:sp>
                <p:grpSp>
                  <p:nvGrpSpPr>
                    <p:cNvPr id="273" name="Group 206">
                      <a:extLst>
                        <a:ext uri="{FF2B5EF4-FFF2-40B4-BE49-F238E27FC236}">
                          <a16:creationId xmlns:a16="http://schemas.microsoft.com/office/drawing/2014/main" id="{C095F70C-39A1-4960-82B4-7172DCCD60C4}"/>
                        </a:ext>
                      </a:extLst>
                    </p:cNvPr>
                    <p:cNvGrpSpPr/>
                    <p:nvPr/>
                  </p:nvGrpSpPr>
                  <p:grpSpPr>
                    <a:xfrm>
                      <a:off x="-267082" y="3531358"/>
                      <a:ext cx="152122" cy="225695"/>
                      <a:chOff x="11279466" y="5630123"/>
                      <a:chExt cx="137117" cy="225695"/>
                    </a:xfrm>
                  </p:grpSpPr>
                  <p:sp>
                    <p:nvSpPr>
                      <p:cNvPr id="274" name="Rectangle 207">
                        <a:extLst>
                          <a:ext uri="{FF2B5EF4-FFF2-40B4-BE49-F238E27FC236}">
                            <a16:creationId xmlns:a16="http://schemas.microsoft.com/office/drawing/2014/main" id="{F6543B80-2B64-410F-8288-9BA0FE5BB052}"/>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75" name="Rectangle 208">
                        <a:extLst>
                          <a:ext uri="{FF2B5EF4-FFF2-40B4-BE49-F238E27FC236}">
                            <a16:creationId xmlns:a16="http://schemas.microsoft.com/office/drawing/2014/main" id="{ABF38AF7-F90B-4F3D-9E8B-B31CA34301EB}"/>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76" name="Rounded Rectangle 195">
                        <a:extLst>
                          <a:ext uri="{FF2B5EF4-FFF2-40B4-BE49-F238E27FC236}">
                            <a16:creationId xmlns:a16="http://schemas.microsoft.com/office/drawing/2014/main" id="{F1559DA3-EE48-4654-899A-9BFB922A0C7C}"/>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77" name="Rounded Rectangle 196">
                        <a:extLst>
                          <a:ext uri="{FF2B5EF4-FFF2-40B4-BE49-F238E27FC236}">
                            <a16:creationId xmlns:a16="http://schemas.microsoft.com/office/drawing/2014/main" id="{6D3F6366-6B03-4080-B4EE-26416CF92AF1}"/>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78" name="Rounded Rectangle 197">
                        <a:extLst>
                          <a:ext uri="{FF2B5EF4-FFF2-40B4-BE49-F238E27FC236}">
                            <a16:creationId xmlns:a16="http://schemas.microsoft.com/office/drawing/2014/main" id="{6245A17E-B67F-484E-BA5F-C9D30D1C7F92}"/>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79" name="Rounded Rectangle 198">
                        <a:extLst>
                          <a:ext uri="{FF2B5EF4-FFF2-40B4-BE49-F238E27FC236}">
                            <a16:creationId xmlns:a16="http://schemas.microsoft.com/office/drawing/2014/main" id="{67BF4FFD-6F2C-420D-B60C-0D471A0D7A15}"/>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grpSp>
              <p:grpSp>
                <p:nvGrpSpPr>
                  <p:cNvPr id="249" name="Group 182">
                    <a:extLst>
                      <a:ext uri="{FF2B5EF4-FFF2-40B4-BE49-F238E27FC236}">
                        <a16:creationId xmlns:a16="http://schemas.microsoft.com/office/drawing/2014/main" id="{2A814288-F6B5-49ED-B4DB-8113B8F7DCA5}"/>
                      </a:ext>
                    </a:extLst>
                  </p:cNvPr>
                  <p:cNvGrpSpPr/>
                  <p:nvPr/>
                </p:nvGrpSpPr>
                <p:grpSpPr>
                  <a:xfrm>
                    <a:off x="505834" y="3069727"/>
                    <a:ext cx="408640" cy="294744"/>
                    <a:chOff x="505834" y="3069727"/>
                    <a:chExt cx="408640" cy="294744"/>
                  </a:xfrm>
                </p:grpSpPr>
                <p:sp>
                  <p:nvSpPr>
                    <p:cNvPr id="263" name="Rectangle 196">
                      <a:extLst>
                        <a:ext uri="{FF2B5EF4-FFF2-40B4-BE49-F238E27FC236}">
                          <a16:creationId xmlns:a16="http://schemas.microsoft.com/office/drawing/2014/main" id="{A5E03106-03B2-4008-AB2C-1A0369C11A78}"/>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64" name="Rectangle 197">
                      <a:extLst>
                        <a:ext uri="{FF2B5EF4-FFF2-40B4-BE49-F238E27FC236}">
                          <a16:creationId xmlns:a16="http://schemas.microsoft.com/office/drawing/2014/main" id="{FADB81D9-9E02-4F72-A58A-3DA9127891CE}"/>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65" name="Rectangle 198">
                      <a:extLst>
                        <a:ext uri="{FF2B5EF4-FFF2-40B4-BE49-F238E27FC236}">
                          <a16:creationId xmlns:a16="http://schemas.microsoft.com/office/drawing/2014/main" id="{0D004132-9093-40ED-8CEE-1B671FBA894D}"/>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66" name="Rectangle 199">
                      <a:extLst>
                        <a:ext uri="{FF2B5EF4-FFF2-40B4-BE49-F238E27FC236}">
                          <a16:creationId xmlns:a16="http://schemas.microsoft.com/office/drawing/2014/main" id="{142D683B-1561-4172-AD98-FD9A43C6DD9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67" name="Rounded Rectangle 176">
                      <a:extLst>
                        <a:ext uri="{FF2B5EF4-FFF2-40B4-BE49-F238E27FC236}">
                          <a16:creationId xmlns:a16="http://schemas.microsoft.com/office/drawing/2014/main" id="{0F10B3C9-2375-4A6B-9AF1-455D1DBC52EC}"/>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68" name="Rounded Rectangle 177">
                      <a:extLst>
                        <a:ext uri="{FF2B5EF4-FFF2-40B4-BE49-F238E27FC236}">
                          <a16:creationId xmlns:a16="http://schemas.microsoft.com/office/drawing/2014/main" id="{6C0B9D44-AA7A-48D3-A70C-80ED62EBFAD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69" name="Rounded Rectangle 178">
                      <a:extLst>
                        <a:ext uri="{FF2B5EF4-FFF2-40B4-BE49-F238E27FC236}">
                          <a16:creationId xmlns:a16="http://schemas.microsoft.com/office/drawing/2014/main" id="{91CB03F3-5C75-424E-8CBD-00ABF656F9CC}"/>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sp>
                <p:nvSpPr>
                  <p:cNvPr id="250" name="Freeform 179">
                    <a:extLst>
                      <a:ext uri="{FF2B5EF4-FFF2-40B4-BE49-F238E27FC236}">
                        <a16:creationId xmlns:a16="http://schemas.microsoft.com/office/drawing/2014/main" id="{9FCC93FA-3EB2-4DAB-AE62-7EC8BAC24A37}"/>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nvGrpSpPr>
                  <p:cNvPr id="251" name="Group 184">
                    <a:extLst>
                      <a:ext uri="{FF2B5EF4-FFF2-40B4-BE49-F238E27FC236}">
                        <a16:creationId xmlns:a16="http://schemas.microsoft.com/office/drawing/2014/main" id="{24CEE444-8381-48BB-B8FA-743506EAD4AB}"/>
                      </a:ext>
                    </a:extLst>
                  </p:cNvPr>
                  <p:cNvGrpSpPr/>
                  <p:nvPr/>
                </p:nvGrpSpPr>
                <p:grpSpPr>
                  <a:xfrm>
                    <a:off x="501923" y="3414781"/>
                    <a:ext cx="268776" cy="244565"/>
                    <a:chOff x="501923" y="3414781"/>
                    <a:chExt cx="268776" cy="244565"/>
                  </a:xfrm>
                </p:grpSpPr>
                <p:sp>
                  <p:nvSpPr>
                    <p:cNvPr id="252" name="Rounded Rectangle 182">
                      <a:extLst>
                        <a:ext uri="{FF2B5EF4-FFF2-40B4-BE49-F238E27FC236}">
                          <a16:creationId xmlns:a16="http://schemas.microsoft.com/office/drawing/2014/main" id="{3DC0EAE7-79A8-4859-A335-B9130663702C}"/>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76" fontAlgn="base">
                        <a:spcBef>
                          <a:spcPct val="0"/>
                        </a:spcBef>
                        <a:spcAft>
                          <a:spcPct val="0"/>
                        </a:spcAft>
                        <a:defRPr/>
                      </a:pPr>
                      <a:endParaRPr lang="en-US" sz="1872" kern="0" spc="-52">
                        <a:solidFill>
                          <a:srgbClr val="505050"/>
                        </a:solidFill>
                        <a:latin typeface="Segoe UI Semilight"/>
                        <a:ea typeface="Segoe UI" pitchFamily="34" charset="0"/>
                        <a:cs typeface="Segoe UI" pitchFamily="34" charset="0"/>
                      </a:endParaRPr>
                    </a:p>
                  </p:txBody>
                </p:sp>
                <p:sp>
                  <p:nvSpPr>
                    <p:cNvPr id="253" name="Oval 186">
                      <a:extLst>
                        <a:ext uri="{FF2B5EF4-FFF2-40B4-BE49-F238E27FC236}">
                          <a16:creationId xmlns:a16="http://schemas.microsoft.com/office/drawing/2014/main" id="{71E195A2-0ADD-422B-8CFB-4F038DD410D4}"/>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18">
                        <a:defRPr/>
                      </a:pPr>
                      <a:endParaRPr lang="en-US" sz="1836">
                        <a:solidFill>
                          <a:srgbClr val="505050"/>
                        </a:solidFill>
                        <a:latin typeface="Segoe UI Semilight"/>
                      </a:endParaRPr>
                    </a:p>
                  </p:txBody>
                </p:sp>
                <p:sp>
                  <p:nvSpPr>
                    <p:cNvPr id="254" name="Rounded Rectangle 184">
                      <a:extLst>
                        <a:ext uri="{FF2B5EF4-FFF2-40B4-BE49-F238E27FC236}">
                          <a16:creationId xmlns:a16="http://schemas.microsoft.com/office/drawing/2014/main" id="{C9487C9C-740E-4DD0-AE00-10D587208181}"/>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18">
                        <a:defRPr/>
                      </a:pPr>
                      <a:endParaRPr lang="en-US" sz="1836">
                        <a:solidFill>
                          <a:srgbClr val="505050"/>
                        </a:solidFill>
                        <a:latin typeface="Segoe UI Semilight"/>
                      </a:endParaRPr>
                    </a:p>
                  </p:txBody>
                </p:sp>
                <p:grpSp>
                  <p:nvGrpSpPr>
                    <p:cNvPr id="255" name="Group 188">
                      <a:extLst>
                        <a:ext uri="{FF2B5EF4-FFF2-40B4-BE49-F238E27FC236}">
                          <a16:creationId xmlns:a16="http://schemas.microsoft.com/office/drawing/2014/main" id="{6786C189-4C89-4345-95F0-8D34BB72039C}"/>
                        </a:ext>
                      </a:extLst>
                    </p:cNvPr>
                    <p:cNvGrpSpPr/>
                    <p:nvPr/>
                  </p:nvGrpSpPr>
                  <p:grpSpPr>
                    <a:xfrm>
                      <a:off x="518311" y="3459175"/>
                      <a:ext cx="235999" cy="157484"/>
                      <a:chOff x="505834" y="3069727"/>
                      <a:chExt cx="408640" cy="294744"/>
                    </a:xfrm>
                  </p:grpSpPr>
                  <p:sp>
                    <p:nvSpPr>
                      <p:cNvPr id="256" name="Rectangle 189">
                        <a:extLst>
                          <a:ext uri="{FF2B5EF4-FFF2-40B4-BE49-F238E27FC236}">
                            <a16:creationId xmlns:a16="http://schemas.microsoft.com/office/drawing/2014/main" id="{CE51C896-8AB6-473F-B589-42878FAE3AEE}"/>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57" name="Rectangle 190">
                        <a:extLst>
                          <a:ext uri="{FF2B5EF4-FFF2-40B4-BE49-F238E27FC236}">
                            <a16:creationId xmlns:a16="http://schemas.microsoft.com/office/drawing/2014/main" id="{82851DE0-0224-48B0-B02B-F8CADA2FE16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58" name="Rectangle 191">
                        <a:extLst>
                          <a:ext uri="{FF2B5EF4-FFF2-40B4-BE49-F238E27FC236}">
                            <a16:creationId xmlns:a16="http://schemas.microsoft.com/office/drawing/2014/main" id="{9511CFFD-F952-4E88-9FA6-71653F7928F4}"/>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59" name="Rectangle 192">
                        <a:extLst>
                          <a:ext uri="{FF2B5EF4-FFF2-40B4-BE49-F238E27FC236}">
                            <a16:creationId xmlns:a16="http://schemas.microsoft.com/office/drawing/2014/main" id="{7956997F-951C-4E10-8BCA-54DC16B606E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60" name="Rounded Rectangle 176">
                        <a:extLst>
                          <a:ext uri="{FF2B5EF4-FFF2-40B4-BE49-F238E27FC236}">
                            <a16:creationId xmlns:a16="http://schemas.microsoft.com/office/drawing/2014/main" id="{ACCFB5EC-095A-466D-9C32-1938C71DEEAD}"/>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61" name="Rounded Rectangle 177">
                        <a:extLst>
                          <a:ext uri="{FF2B5EF4-FFF2-40B4-BE49-F238E27FC236}">
                            <a16:creationId xmlns:a16="http://schemas.microsoft.com/office/drawing/2014/main" id="{0A80175F-6534-4446-A4B2-F58CAB414B6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62" name="Rounded Rectangle 178">
                        <a:extLst>
                          <a:ext uri="{FF2B5EF4-FFF2-40B4-BE49-F238E27FC236}">
                            <a16:creationId xmlns:a16="http://schemas.microsoft.com/office/drawing/2014/main" id="{3B886D20-698F-4FAE-BD3F-364B5EC66D4F}"/>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47"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grpSp>
            </p:grpSp>
          </p:grpSp>
        </p:grpSp>
        <p:sp>
          <p:nvSpPr>
            <p:cNvPr id="243" name="TextBox 176">
              <a:extLst>
                <a:ext uri="{FF2B5EF4-FFF2-40B4-BE49-F238E27FC236}">
                  <a16:creationId xmlns:a16="http://schemas.microsoft.com/office/drawing/2014/main" id="{02C06AFA-3043-4721-8374-5CE593297E6F}"/>
                </a:ext>
              </a:extLst>
            </p:cNvPr>
            <p:cNvSpPr txBox="1"/>
            <p:nvPr/>
          </p:nvSpPr>
          <p:spPr>
            <a:xfrm>
              <a:off x="315574" y="4415612"/>
              <a:ext cx="1837967" cy="33855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32616">
                <a:defRPr/>
              </a:pPr>
              <a:r>
                <a:rPr lang="en-US" sz="800" dirty="0">
                  <a:solidFill>
                    <a:srgbClr val="505050"/>
                  </a:solidFill>
                </a:rPr>
                <a:t>BUSINESS / CUSTOM APPS</a:t>
              </a:r>
            </a:p>
            <a:p>
              <a:pPr defTabSz="932616">
                <a:defRPr/>
              </a:pPr>
              <a:r>
                <a:rPr lang="en-US" sz="800" dirty="0">
                  <a:solidFill>
                    <a:srgbClr val="505050"/>
                  </a:solidFill>
                </a:rPr>
                <a:t>(STRUCTURED)</a:t>
              </a:r>
            </a:p>
          </p:txBody>
        </p:sp>
      </p:grpSp>
      <p:grpSp>
        <p:nvGrpSpPr>
          <p:cNvPr id="20" name="Group 19">
            <a:extLst>
              <a:ext uri="{FF2B5EF4-FFF2-40B4-BE49-F238E27FC236}">
                <a16:creationId xmlns:a16="http://schemas.microsoft.com/office/drawing/2014/main" id="{9D0E4193-5CC4-46C7-A52A-9BA85BCFEC20}"/>
              </a:ext>
            </a:extLst>
          </p:cNvPr>
          <p:cNvGrpSpPr/>
          <p:nvPr/>
        </p:nvGrpSpPr>
        <p:grpSpPr>
          <a:xfrm>
            <a:off x="10513804" y="2145890"/>
            <a:ext cx="1494320" cy="3363035"/>
            <a:chOff x="10513804" y="2145890"/>
            <a:chExt cx="1494320" cy="3363035"/>
          </a:xfrm>
        </p:grpSpPr>
        <p:sp>
          <p:nvSpPr>
            <p:cNvPr id="230" name="Rechthoek 229">
              <a:extLst>
                <a:ext uri="{FF2B5EF4-FFF2-40B4-BE49-F238E27FC236}">
                  <a16:creationId xmlns:a16="http://schemas.microsoft.com/office/drawing/2014/main" id="{82D6F200-86D8-4E0F-8E8C-1732252E3BEE}"/>
                </a:ext>
              </a:extLst>
            </p:cNvPr>
            <p:cNvSpPr/>
            <p:nvPr/>
          </p:nvSpPr>
          <p:spPr>
            <a:xfrm>
              <a:off x="10513804" y="2146154"/>
              <a:ext cx="1494320" cy="3362771"/>
            </a:xfrm>
            <a:prstGeom prst="rect">
              <a:avLst/>
            </a:prstGeom>
            <a:solidFill>
              <a:schemeClr val="bg1"/>
            </a:solidFill>
            <a:ln>
              <a:noFill/>
            </a:ln>
            <a:effectLst>
              <a:outerShdw blurRad="127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18"/>
              <a:endParaRPr lang="nl-NL">
                <a:solidFill>
                  <a:srgbClr val="FFFFFF"/>
                </a:solidFill>
                <a:latin typeface="Segoe UI"/>
              </a:endParaRPr>
            </a:p>
          </p:txBody>
        </p:sp>
        <p:sp>
          <p:nvSpPr>
            <p:cNvPr id="231" name="Tekstvak 230">
              <a:extLst>
                <a:ext uri="{FF2B5EF4-FFF2-40B4-BE49-F238E27FC236}">
                  <a16:creationId xmlns:a16="http://schemas.microsoft.com/office/drawing/2014/main" id="{C3776CFE-D637-48C7-9042-AA887B7BE884}"/>
                </a:ext>
              </a:extLst>
            </p:cNvPr>
            <p:cNvSpPr txBox="1"/>
            <p:nvPr/>
          </p:nvSpPr>
          <p:spPr>
            <a:xfrm>
              <a:off x="10710975" y="2563115"/>
              <a:ext cx="1099981" cy="246221"/>
            </a:xfrm>
            <a:prstGeom prst="rect">
              <a:avLst/>
            </a:prstGeom>
            <a:noFill/>
          </p:spPr>
          <p:txBody>
            <a:bodyPr wrap="square" rtlCol="0">
              <a:spAutoFit/>
            </a:bodyPr>
            <a:lstStyle>
              <a:defPPr>
                <a:defRPr lang="en-NL"/>
              </a:defPPr>
              <a:lvl1pPr>
                <a:defRPr sz="1200" b="1">
                  <a:solidFill>
                    <a:srgbClr val="00B0F0"/>
                  </a:solidFill>
                  <a:latin typeface="Helvetica Neue" panose="02000503000000020004" pitchFamily="2" charset="0"/>
                </a:defRPr>
              </a:lvl1pPr>
            </a:lstStyle>
            <a:p>
              <a:pPr defTabSz="914418"/>
              <a:r>
                <a:rPr lang="nl-NL" sz="1000" err="1"/>
                <a:t>Consume</a:t>
              </a:r>
              <a:r>
                <a:rPr lang="nl-NL" sz="1000"/>
                <a:t> Data</a:t>
              </a:r>
            </a:p>
          </p:txBody>
        </p:sp>
        <p:sp>
          <p:nvSpPr>
            <p:cNvPr id="232" name="Rechthoek 42">
              <a:extLst>
                <a:ext uri="{FF2B5EF4-FFF2-40B4-BE49-F238E27FC236}">
                  <a16:creationId xmlns:a16="http://schemas.microsoft.com/office/drawing/2014/main" id="{23AFEBE0-C341-4D26-8E91-88F3E56C423E}"/>
                </a:ext>
              </a:extLst>
            </p:cNvPr>
            <p:cNvSpPr/>
            <p:nvPr/>
          </p:nvSpPr>
          <p:spPr>
            <a:xfrm>
              <a:off x="10514720" y="2145890"/>
              <a:ext cx="450748" cy="386395"/>
            </a:xfrm>
            <a:custGeom>
              <a:avLst/>
              <a:gdLst>
                <a:gd name="connsiteX0" fmla="*/ 0 w 450748"/>
                <a:gd name="connsiteY0" fmla="*/ 0 h 386395"/>
                <a:gd name="connsiteX1" fmla="*/ 450748 w 450748"/>
                <a:gd name="connsiteY1" fmla="*/ 0 h 386395"/>
                <a:gd name="connsiteX2" fmla="*/ 450748 w 450748"/>
                <a:gd name="connsiteY2" fmla="*/ 386395 h 386395"/>
                <a:gd name="connsiteX3" fmla="*/ 0 w 450748"/>
                <a:gd name="connsiteY3" fmla="*/ 386395 h 386395"/>
                <a:gd name="connsiteX4" fmla="*/ 0 w 450748"/>
                <a:gd name="connsiteY4" fmla="*/ 0 h 386395"/>
                <a:gd name="connsiteX0" fmla="*/ 0 w 450748"/>
                <a:gd name="connsiteY0" fmla="*/ 0 h 386395"/>
                <a:gd name="connsiteX1" fmla="*/ 450748 w 450748"/>
                <a:gd name="connsiteY1" fmla="*/ 0 h 386395"/>
                <a:gd name="connsiteX2" fmla="*/ 0 w 450748"/>
                <a:gd name="connsiteY2" fmla="*/ 386395 h 386395"/>
                <a:gd name="connsiteX3" fmla="*/ 0 w 450748"/>
                <a:gd name="connsiteY3" fmla="*/ 0 h 386395"/>
              </a:gdLst>
              <a:ahLst/>
              <a:cxnLst>
                <a:cxn ang="0">
                  <a:pos x="connsiteX0" y="connsiteY0"/>
                </a:cxn>
                <a:cxn ang="0">
                  <a:pos x="connsiteX1" y="connsiteY1"/>
                </a:cxn>
                <a:cxn ang="0">
                  <a:pos x="connsiteX2" y="connsiteY2"/>
                </a:cxn>
                <a:cxn ang="0">
                  <a:pos x="connsiteX3" y="connsiteY3"/>
                </a:cxn>
              </a:cxnLst>
              <a:rect l="l" t="t" r="r" b="b"/>
              <a:pathLst>
                <a:path w="450748" h="386395">
                  <a:moveTo>
                    <a:pt x="0" y="0"/>
                  </a:moveTo>
                  <a:lnTo>
                    <a:pt x="450748" y="0"/>
                  </a:lnTo>
                  <a:lnTo>
                    <a:pt x="0" y="386395"/>
                  </a:lnTo>
                  <a:lnTo>
                    <a:pt x="0" y="0"/>
                  </a:lnTo>
                  <a:close/>
                </a:path>
              </a:pathLst>
            </a:custGeom>
            <a:gradFill>
              <a:gsLst>
                <a:gs pos="0">
                  <a:schemeClr val="accent1">
                    <a:alpha val="90000"/>
                  </a:schemeClr>
                </a:gs>
                <a:gs pos="100000">
                  <a:schemeClr val="accent2">
                    <a:alpha val="90000"/>
                  </a:schemeClr>
                </a:gs>
              </a:gsLst>
              <a:lin ang="2700000" scaled="0"/>
            </a:gra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18"/>
              <a:endParaRPr lang="nl-NL" sz="1400" b="1">
                <a:solidFill>
                  <a:srgbClr val="FFFFFF"/>
                </a:solidFill>
                <a:latin typeface="Segoe UI"/>
              </a:endParaRPr>
            </a:p>
          </p:txBody>
        </p:sp>
        <p:sp>
          <p:nvSpPr>
            <p:cNvPr id="386" name="TextBox 60">
              <a:extLst>
                <a:ext uri="{FF2B5EF4-FFF2-40B4-BE49-F238E27FC236}">
                  <a16:creationId xmlns:a16="http://schemas.microsoft.com/office/drawing/2014/main" id="{62BD5F14-89CA-484C-B768-328B3C0E6DB3}"/>
                </a:ext>
              </a:extLst>
            </p:cNvPr>
            <p:cNvSpPr txBox="1"/>
            <p:nvPr/>
          </p:nvSpPr>
          <p:spPr>
            <a:xfrm>
              <a:off x="10872876" y="3775683"/>
              <a:ext cx="835443" cy="230832"/>
            </a:xfrm>
            <a:prstGeom prst="rect">
              <a:avLst/>
            </a:prstGeom>
          </p:spPr>
          <p:txBody>
            <a:bodyPr wrap="squar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defTabSz="950992">
                <a:defRPr/>
              </a:pPr>
              <a:r>
                <a:rPr lang="en-US">
                  <a:solidFill>
                    <a:srgbClr val="505050"/>
                  </a:solidFill>
                </a:rPr>
                <a:t>REPORTS</a:t>
              </a:r>
            </a:p>
          </p:txBody>
        </p:sp>
        <p:pic>
          <p:nvPicPr>
            <p:cNvPr id="2062" name="Afbeelding 2061">
              <a:extLst>
                <a:ext uri="{FF2B5EF4-FFF2-40B4-BE49-F238E27FC236}">
                  <a16:creationId xmlns:a16="http://schemas.microsoft.com/office/drawing/2014/main" id="{C42FB359-06DB-442D-8505-22BF22DB4AA1}"/>
                </a:ext>
              </a:extLst>
            </p:cNvPr>
            <p:cNvPicPr>
              <a:picLocks noChangeAspect="1"/>
            </p:cNvPicPr>
            <p:nvPr/>
          </p:nvPicPr>
          <p:blipFill>
            <a:blip r:embed="rId6"/>
            <a:stretch>
              <a:fillRect/>
            </a:stretch>
          </p:blipFill>
          <p:spPr>
            <a:xfrm>
              <a:off x="10926473" y="4168150"/>
              <a:ext cx="803422" cy="666992"/>
            </a:xfrm>
            <a:prstGeom prst="rect">
              <a:avLst/>
            </a:prstGeom>
          </p:spPr>
        </p:pic>
        <p:pic>
          <p:nvPicPr>
            <p:cNvPr id="388" name="Picture 2" descr="Image result for Azure Power BI icon">
              <a:extLst>
                <a:ext uri="{FF2B5EF4-FFF2-40B4-BE49-F238E27FC236}">
                  <a16:creationId xmlns:a16="http://schemas.microsoft.com/office/drawing/2014/main" id="{04760FEE-6567-4B2A-A181-22D096F3F17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87523" y="3097848"/>
              <a:ext cx="606148" cy="6061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3B067B3D-6C84-4784-8DDA-6DF5F702EA6B}"/>
              </a:ext>
            </a:extLst>
          </p:cNvPr>
          <p:cNvGrpSpPr/>
          <p:nvPr/>
        </p:nvGrpSpPr>
        <p:grpSpPr>
          <a:xfrm>
            <a:off x="8841838" y="2146154"/>
            <a:ext cx="1494320" cy="3363035"/>
            <a:chOff x="8841838" y="2146154"/>
            <a:chExt cx="1494320" cy="3363035"/>
          </a:xfrm>
        </p:grpSpPr>
        <p:sp>
          <p:nvSpPr>
            <p:cNvPr id="186" name="Rechthoek 185">
              <a:extLst>
                <a:ext uri="{FF2B5EF4-FFF2-40B4-BE49-F238E27FC236}">
                  <a16:creationId xmlns:a16="http://schemas.microsoft.com/office/drawing/2014/main" id="{FD604047-9D1C-493F-A2FC-8AF57BE54B75}"/>
                </a:ext>
              </a:extLst>
            </p:cNvPr>
            <p:cNvSpPr/>
            <p:nvPr/>
          </p:nvSpPr>
          <p:spPr>
            <a:xfrm>
              <a:off x="8841838" y="2146418"/>
              <a:ext cx="1494320" cy="3362771"/>
            </a:xfrm>
            <a:prstGeom prst="rect">
              <a:avLst/>
            </a:prstGeom>
            <a:solidFill>
              <a:schemeClr val="bg1"/>
            </a:solidFill>
            <a:ln>
              <a:noFill/>
            </a:ln>
            <a:effectLst>
              <a:outerShdw blurRad="127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18"/>
              <a:endParaRPr lang="nl-NL">
                <a:solidFill>
                  <a:srgbClr val="FFFFFF"/>
                </a:solidFill>
                <a:latin typeface="Segoe UI"/>
              </a:endParaRPr>
            </a:p>
          </p:txBody>
        </p:sp>
        <p:sp>
          <p:nvSpPr>
            <p:cNvPr id="215" name="Tekstvak 214">
              <a:extLst>
                <a:ext uri="{FF2B5EF4-FFF2-40B4-BE49-F238E27FC236}">
                  <a16:creationId xmlns:a16="http://schemas.microsoft.com/office/drawing/2014/main" id="{6C2F78A9-61A2-4EA5-9A29-AFC953587FAE}"/>
                </a:ext>
              </a:extLst>
            </p:cNvPr>
            <p:cNvSpPr txBox="1"/>
            <p:nvPr/>
          </p:nvSpPr>
          <p:spPr>
            <a:xfrm>
              <a:off x="9077856" y="2563115"/>
              <a:ext cx="1022284" cy="246221"/>
            </a:xfrm>
            <a:prstGeom prst="rect">
              <a:avLst/>
            </a:prstGeom>
            <a:noFill/>
          </p:spPr>
          <p:txBody>
            <a:bodyPr wrap="square" rtlCol="0">
              <a:spAutoFit/>
            </a:bodyPr>
            <a:lstStyle>
              <a:defPPr>
                <a:defRPr lang="en-NL"/>
              </a:defPPr>
              <a:lvl1pPr>
                <a:defRPr sz="1200" b="1">
                  <a:solidFill>
                    <a:srgbClr val="00B0F0"/>
                  </a:solidFill>
                  <a:latin typeface="Helvetica Neue" panose="02000503000000020004" pitchFamily="2" charset="0"/>
                </a:defRPr>
              </a:lvl1pPr>
            </a:lstStyle>
            <a:p>
              <a:pPr defTabSz="914418"/>
              <a:r>
                <a:rPr lang="nl-NL" sz="1000" err="1"/>
                <a:t>Sharing</a:t>
              </a:r>
              <a:r>
                <a:rPr lang="nl-NL" sz="1000"/>
                <a:t> Data</a:t>
              </a:r>
            </a:p>
          </p:txBody>
        </p:sp>
        <p:sp>
          <p:nvSpPr>
            <p:cNvPr id="223" name="Rechthoek 42">
              <a:extLst>
                <a:ext uri="{FF2B5EF4-FFF2-40B4-BE49-F238E27FC236}">
                  <a16:creationId xmlns:a16="http://schemas.microsoft.com/office/drawing/2014/main" id="{6783D486-D479-4EEA-92B2-6EEF6017C606}"/>
                </a:ext>
              </a:extLst>
            </p:cNvPr>
            <p:cNvSpPr/>
            <p:nvPr/>
          </p:nvSpPr>
          <p:spPr>
            <a:xfrm>
              <a:off x="8842753" y="2146154"/>
              <a:ext cx="450748" cy="386395"/>
            </a:xfrm>
            <a:custGeom>
              <a:avLst/>
              <a:gdLst>
                <a:gd name="connsiteX0" fmla="*/ 0 w 450748"/>
                <a:gd name="connsiteY0" fmla="*/ 0 h 386395"/>
                <a:gd name="connsiteX1" fmla="*/ 450748 w 450748"/>
                <a:gd name="connsiteY1" fmla="*/ 0 h 386395"/>
                <a:gd name="connsiteX2" fmla="*/ 450748 w 450748"/>
                <a:gd name="connsiteY2" fmla="*/ 386395 h 386395"/>
                <a:gd name="connsiteX3" fmla="*/ 0 w 450748"/>
                <a:gd name="connsiteY3" fmla="*/ 386395 h 386395"/>
                <a:gd name="connsiteX4" fmla="*/ 0 w 450748"/>
                <a:gd name="connsiteY4" fmla="*/ 0 h 386395"/>
                <a:gd name="connsiteX0" fmla="*/ 0 w 450748"/>
                <a:gd name="connsiteY0" fmla="*/ 0 h 386395"/>
                <a:gd name="connsiteX1" fmla="*/ 450748 w 450748"/>
                <a:gd name="connsiteY1" fmla="*/ 0 h 386395"/>
                <a:gd name="connsiteX2" fmla="*/ 0 w 450748"/>
                <a:gd name="connsiteY2" fmla="*/ 386395 h 386395"/>
                <a:gd name="connsiteX3" fmla="*/ 0 w 450748"/>
                <a:gd name="connsiteY3" fmla="*/ 0 h 386395"/>
              </a:gdLst>
              <a:ahLst/>
              <a:cxnLst>
                <a:cxn ang="0">
                  <a:pos x="connsiteX0" y="connsiteY0"/>
                </a:cxn>
                <a:cxn ang="0">
                  <a:pos x="connsiteX1" y="connsiteY1"/>
                </a:cxn>
                <a:cxn ang="0">
                  <a:pos x="connsiteX2" y="connsiteY2"/>
                </a:cxn>
                <a:cxn ang="0">
                  <a:pos x="connsiteX3" y="connsiteY3"/>
                </a:cxn>
              </a:cxnLst>
              <a:rect l="l" t="t" r="r" b="b"/>
              <a:pathLst>
                <a:path w="450748" h="386395">
                  <a:moveTo>
                    <a:pt x="0" y="0"/>
                  </a:moveTo>
                  <a:lnTo>
                    <a:pt x="450748" y="0"/>
                  </a:lnTo>
                  <a:lnTo>
                    <a:pt x="0" y="386395"/>
                  </a:lnTo>
                  <a:lnTo>
                    <a:pt x="0" y="0"/>
                  </a:lnTo>
                  <a:close/>
                </a:path>
              </a:pathLst>
            </a:custGeom>
            <a:gradFill>
              <a:gsLst>
                <a:gs pos="0">
                  <a:schemeClr val="accent1">
                    <a:alpha val="90000"/>
                  </a:schemeClr>
                </a:gs>
                <a:gs pos="100000">
                  <a:schemeClr val="accent2">
                    <a:alpha val="90000"/>
                  </a:schemeClr>
                </a:gs>
              </a:gsLst>
              <a:lin ang="2700000" scaled="0"/>
            </a:gra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18"/>
              <a:endParaRPr lang="nl-NL" sz="1400" b="1">
                <a:solidFill>
                  <a:srgbClr val="FFFFFF"/>
                </a:solidFill>
                <a:latin typeface="Segoe UI"/>
              </a:endParaRPr>
            </a:p>
          </p:txBody>
        </p:sp>
        <p:pic>
          <p:nvPicPr>
            <p:cNvPr id="2061" name="Afbeelding 2060">
              <a:extLst>
                <a:ext uri="{FF2B5EF4-FFF2-40B4-BE49-F238E27FC236}">
                  <a16:creationId xmlns:a16="http://schemas.microsoft.com/office/drawing/2014/main" id="{6600575B-A865-4CCB-B08A-44766FC6D156}"/>
                </a:ext>
              </a:extLst>
            </p:cNvPr>
            <p:cNvPicPr>
              <a:picLocks noChangeAspect="1"/>
            </p:cNvPicPr>
            <p:nvPr/>
          </p:nvPicPr>
          <p:blipFill>
            <a:blip r:embed="rId8"/>
            <a:stretch>
              <a:fillRect/>
            </a:stretch>
          </p:blipFill>
          <p:spPr>
            <a:xfrm>
              <a:off x="9271534" y="4203989"/>
              <a:ext cx="641580" cy="573533"/>
            </a:xfrm>
            <a:prstGeom prst="rect">
              <a:avLst/>
            </a:prstGeom>
          </p:spPr>
        </p:pic>
        <p:pic>
          <p:nvPicPr>
            <p:cNvPr id="380" name="Picture 2" descr="Image result for Azure Power BI icon">
              <a:extLst>
                <a:ext uri="{FF2B5EF4-FFF2-40B4-BE49-F238E27FC236}">
                  <a16:creationId xmlns:a16="http://schemas.microsoft.com/office/drawing/2014/main" id="{D6BFABE5-3111-4436-B0FB-7D549FB7769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85087" y="3097848"/>
              <a:ext cx="606148" cy="606148"/>
            </a:xfrm>
            <a:prstGeom prst="rect">
              <a:avLst/>
            </a:prstGeom>
            <a:noFill/>
            <a:extLst>
              <a:ext uri="{909E8E84-426E-40DD-AFC4-6F175D3DCCD1}">
                <a14:hiddenFill xmlns:a14="http://schemas.microsoft.com/office/drawing/2010/main">
                  <a:solidFill>
                    <a:srgbClr val="FFFFFF"/>
                  </a:solidFill>
                </a14:hiddenFill>
              </a:ext>
            </a:extLst>
          </p:spPr>
        </p:pic>
        <p:sp>
          <p:nvSpPr>
            <p:cNvPr id="381" name="TextBox 57">
              <a:extLst>
                <a:ext uri="{FF2B5EF4-FFF2-40B4-BE49-F238E27FC236}">
                  <a16:creationId xmlns:a16="http://schemas.microsoft.com/office/drawing/2014/main" id="{E1D87915-A866-4C81-BD4C-EDB070564C45}"/>
                </a:ext>
              </a:extLst>
            </p:cNvPr>
            <p:cNvSpPr txBox="1"/>
            <p:nvPr/>
          </p:nvSpPr>
          <p:spPr>
            <a:xfrm>
              <a:off x="9160097" y="3785476"/>
              <a:ext cx="926857" cy="230832"/>
            </a:xfrm>
            <a:prstGeom prst="rect">
              <a:avLst/>
            </a:prstGeom>
          </p:spPr>
          <p:txBody>
            <a:bodyPr wrap="squar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50992">
                <a:defRPr/>
              </a:pPr>
              <a:r>
                <a:rPr lang="en-US">
                  <a:solidFill>
                    <a:srgbClr val="505050"/>
                  </a:solidFill>
                </a:rPr>
                <a:t>WORKSPACES</a:t>
              </a:r>
            </a:p>
          </p:txBody>
        </p:sp>
      </p:grpSp>
      <p:grpSp>
        <p:nvGrpSpPr>
          <p:cNvPr id="14" name="Group 13">
            <a:extLst>
              <a:ext uri="{FF2B5EF4-FFF2-40B4-BE49-F238E27FC236}">
                <a16:creationId xmlns:a16="http://schemas.microsoft.com/office/drawing/2014/main" id="{BB311A82-725F-402C-B9C1-CBC340AE06A8}"/>
              </a:ext>
            </a:extLst>
          </p:cNvPr>
          <p:cNvGrpSpPr/>
          <p:nvPr/>
        </p:nvGrpSpPr>
        <p:grpSpPr>
          <a:xfrm>
            <a:off x="2150727" y="2152751"/>
            <a:ext cx="1504234" cy="3362965"/>
            <a:chOff x="2150727" y="2152751"/>
            <a:chExt cx="1504234" cy="3362965"/>
          </a:xfrm>
        </p:grpSpPr>
        <p:sp>
          <p:nvSpPr>
            <p:cNvPr id="202" name="Rechthoek 201">
              <a:extLst>
                <a:ext uri="{FF2B5EF4-FFF2-40B4-BE49-F238E27FC236}">
                  <a16:creationId xmlns:a16="http://schemas.microsoft.com/office/drawing/2014/main" id="{C7C77FC3-A0D5-4B1E-808A-B8474B3BBFA7}"/>
                </a:ext>
              </a:extLst>
            </p:cNvPr>
            <p:cNvSpPr/>
            <p:nvPr/>
          </p:nvSpPr>
          <p:spPr>
            <a:xfrm>
              <a:off x="2160641" y="2152945"/>
              <a:ext cx="1494320" cy="3362771"/>
            </a:xfrm>
            <a:prstGeom prst="rect">
              <a:avLst/>
            </a:prstGeom>
            <a:solidFill>
              <a:schemeClr val="bg1"/>
            </a:solidFill>
            <a:ln>
              <a:noFill/>
            </a:ln>
            <a:effectLst>
              <a:outerShdw blurRad="127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18"/>
              <a:endParaRPr lang="nl-NL">
                <a:solidFill>
                  <a:srgbClr val="FFFFFF"/>
                </a:solidFill>
                <a:latin typeface="Segoe UI"/>
              </a:endParaRPr>
            </a:p>
          </p:txBody>
        </p:sp>
        <p:sp>
          <p:nvSpPr>
            <p:cNvPr id="217" name="Tekstvak 216">
              <a:extLst>
                <a:ext uri="{FF2B5EF4-FFF2-40B4-BE49-F238E27FC236}">
                  <a16:creationId xmlns:a16="http://schemas.microsoft.com/office/drawing/2014/main" id="{0263CF29-5C54-4844-BA6C-46F928882EC4}"/>
                </a:ext>
              </a:extLst>
            </p:cNvPr>
            <p:cNvSpPr txBox="1"/>
            <p:nvPr/>
          </p:nvSpPr>
          <p:spPr>
            <a:xfrm>
              <a:off x="2219232" y="2563115"/>
              <a:ext cx="1359499" cy="246221"/>
            </a:xfrm>
            <a:prstGeom prst="rect">
              <a:avLst/>
            </a:prstGeom>
            <a:noFill/>
          </p:spPr>
          <p:txBody>
            <a:bodyPr wrap="square" rtlCol="0">
              <a:spAutoFit/>
            </a:bodyPr>
            <a:lstStyle>
              <a:defPPr>
                <a:defRPr lang="en-NL"/>
              </a:defPPr>
              <a:lvl1pPr>
                <a:defRPr sz="1200" b="1">
                  <a:solidFill>
                    <a:srgbClr val="00B0F0"/>
                  </a:solidFill>
                  <a:latin typeface="Helvetica Neue" panose="02000503000000020004" pitchFamily="2" charset="0"/>
                  <a:ea typeface="Helvetica Neue" panose="02000503000000020004" pitchFamily="2" charset="0"/>
                  <a:cs typeface="Helvetica Neue" panose="02000503000000020004" pitchFamily="2" charset="0"/>
                </a:defRPr>
              </a:lvl1pPr>
            </a:lstStyle>
            <a:p>
              <a:pPr defTabSz="914418"/>
              <a:r>
                <a:rPr lang="nl-NL" sz="1000"/>
                <a:t>Data </a:t>
              </a:r>
              <a:r>
                <a:rPr lang="nl-NL" sz="1000" err="1"/>
                <a:t>Orchestration</a:t>
              </a:r>
              <a:endParaRPr lang="nl-NL" sz="1000"/>
            </a:p>
          </p:txBody>
        </p:sp>
        <p:sp>
          <p:nvSpPr>
            <p:cNvPr id="219" name="Rechthoek 42">
              <a:extLst>
                <a:ext uri="{FF2B5EF4-FFF2-40B4-BE49-F238E27FC236}">
                  <a16:creationId xmlns:a16="http://schemas.microsoft.com/office/drawing/2014/main" id="{44CB1509-1CAE-4C75-8ED4-DEEAF432FB7B}"/>
                </a:ext>
              </a:extLst>
            </p:cNvPr>
            <p:cNvSpPr/>
            <p:nvPr/>
          </p:nvSpPr>
          <p:spPr>
            <a:xfrm>
              <a:off x="2150727" y="2152751"/>
              <a:ext cx="450748" cy="386395"/>
            </a:xfrm>
            <a:custGeom>
              <a:avLst/>
              <a:gdLst>
                <a:gd name="connsiteX0" fmla="*/ 0 w 450748"/>
                <a:gd name="connsiteY0" fmla="*/ 0 h 386395"/>
                <a:gd name="connsiteX1" fmla="*/ 450748 w 450748"/>
                <a:gd name="connsiteY1" fmla="*/ 0 h 386395"/>
                <a:gd name="connsiteX2" fmla="*/ 450748 w 450748"/>
                <a:gd name="connsiteY2" fmla="*/ 386395 h 386395"/>
                <a:gd name="connsiteX3" fmla="*/ 0 w 450748"/>
                <a:gd name="connsiteY3" fmla="*/ 386395 h 386395"/>
                <a:gd name="connsiteX4" fmla="*/ 0 w 450748"/>
                <a:gd name="connsiteY4" fmla="*/ 0 h 386395"/>
                <a:gd name="connsiteX0" fmla="*/ 0 w 450748"/>
                <a:gd name="connsiteY0" fmla="*/ 0 h 386395"/>
                <a:gd name="connsiteX1" fmla="*/ 450748 w 450748"/>
                <a:gd name="connsiteY1" fmla="*/ 0 h 386395"/>
                <a:gd name="connsiteX2" fmla="*/ 0 w 450748"/>
                <a:gd name="connsiteY2" fmla="*/ 386395 h 386395"/>
                <a:gd name="connsiteX3" fmla="*/ 0 w 450748"/>
                <a:gd name="connsiteY3" fmla="*/ 0 h 386395"/>
              </a:gdLst>
              <a:ahLst/>
              <a:cxnLst>
                <a:cxn ang="0">
                  <a:pos x="connsiteX0" y="connsiteY0"/>
                </a:cxn>
                <a:cxn ang="0">
                  <a:pos x="connsiteX1" y="connsiteY1"/>
                </a:cxn>
                <a:cxn ang="0">
                  <a:pos x="connsiteX2" y="connsiteY2"/>
                </a:cxn>
                <a:cxn ang="0">
                  <a:pos x="connsiteX3" y="connsiteY3"/>
                </a:cxn>
              </a:cxnLst>
              <a:rect l="l" t="t" r="r" b="b"/>
              <a:pathLst>
                <a:path w="450748" h="386395">
                  <a:moveTo>
                    <a:pt x="0" y="0"/>
                  </a:moveTo>
                  <a:lnTo>
                    <a:pt x="450748" y="0"/>
                  </a:lnTo>
                  <a:lnTo>
                    <a:pt x="0" y="386395"/>
                  </a:lnTo>
                  <a:lnTo>
                    <a:pt x="0" y="0"/>
                  </a:lnTo>
                  <a:close/>
                </a:path>
              </a:pathLst>
            </a:custGeom>
            <a:gradFill>
              <a:gsLst>
                <a:gs pos="0">
                  <a:schemeClr val="accent1">
                    <a:alpha val="90000"/>
                  </a:schemeClr>
                </a:gs>
                <a:gs pos="100000">
                  <a:schemeClr val="accent2">
                    <a:alpha val="90000"/>
                  </a:schemeClr>
                </a:gs>
              </a:gsLst>
              <a:lin ang="2700000" scaled="0"/>
            </a:gra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18"/>
              <a:endParaRPr lang="nl-NL" sz="1400" b="1">
                <a:solidFill>
                  <a:srgbClr val="FFFFFF"/>
                </a:solidFill>
                <a:latin typeface="Segoe UI"/>
              </a:endParaRPr>
            </a:p>
          </p:txBody>
        </p:sp>
        <p:pic>
          <p:nvPicPr>
            <p:cNvPr id="2056" name="Afbeelding 2055">
              <a:extLst>
                <a:ext uri="{FF2B5EF4-FFF2-40B4-BE49-F238E27FC236}">
                  <a16:creationId xmlns:a16="http://schemas.microsoft.com/office/drawing/2014/main" id="{C744AB04-3F68-4348-9445-D17284A3A33D}"/>
                </a:ext>
              </a:extLst>
            </p:cNvPr>
            <p:cNvPicPr>
              <a:picLocks noChangeAspect="1"/>
            </p:cNvPicPr>
            <p:nvPr/>
          </p:nvPicPr>
          <p:blipFill>
            <a:blip r:embed="rId9"/>
            <a:stretch>
              <a:fillRect/>
            </a:stretch>
          </p:blipFill>
          <p:spPr>
            <a:xfrm>
              <a:off x="2278887" y="3074705"/>
              <a:ext cx="1248378" cy="1462261"/>
            </a:xfrm>
            <a:prstGeom prst="rect">
              <a:avLst/>
            </a:prstGeom>
          </p:spPr>
        </p:pic>
        <p:grpSp>
          <p:nvGrpSpPr>
            <p:cNvPr id="112" name="Group 111">
              <a:extLst>
                <a:ext uri="{FF2B5EF4-FFF2-40B4-BE49-F238E27FC236}">
                  <a16:creationId xmlns:a16="http://schemas.microsoft.com/office/drawing/2014/main" id="{24DA854D-60FD-4B97-9D62-D20797176C24}"/>
                </a:ext>
              </a:extLst>
            </p:cNvPr>
            <p:cNvGrpSpPr/>
            <p:nvPr/>
          </p:nvGrpSpPr>
          <p:grpSpPr>
            <a:xfrm>
              <a:off x="2546720" y="4634961"/>
              <a:ext cx="746513" cy="732086"/>
              <a:chOff x="5356966" y="5381701"/>
              <a:chExt cx="1149630" cy="1127413"/>
            </a:xfrm>
          </p:grpSpPr>
          <p:pic>
            <p:nvPicPr>
              <p:cNvPr id="113" name="Picture 4">
                <a:extLst>
                  <a:ext uri="{FF2B5EF4-FFF2-40B4-BE49-F238E27FC236}">
                    <a16:creationId xmlns:a16="http://schemas.microsoft.com/office/drawing/2014/main" id="{ACF7F7BA-F709-4346-BA06-68374C8AF95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18813"/>
              <a:stretch/>
            </p:blipFill>
            <p:spPr bwMode="auto">
              <a:xfrm>
                <a:off x="5356966" y="5381701"/>
                <a:ext cx="1149630" cy="781752"/>
              </a:xfrm>
              <a:prstGeom prst="rect">
                <a:avLst/>
              </a:prstGeom>
              <a:noFill/>
              <a:extLst>
                <a:ext uri="{909E8E84-426E-40DD-AFC4-6F175D3DCCD1}">
                  <a14:hiddenFill xmlns:a14="http://schemas.microsoft.com/office/drawing/2010/main">
                    <a:solidFill>
                      <a:srgbClr val="FFFFFF"/>
                    </a:solidFill>
                  </a14:hiddenFill>
                </a:ext>
              </a:extLst>
            </p:spPr>
          </p:pic>
          <p:sp>
            <p:nvSpPr>
              <p:cNvPr id="114" name="Rectangle 113">
                <a:extLst>
                  <a:ext uri="{FF2B5EF4-FFF2-40B4-BE49-F238E27FC236}">
                    <a16:creationId xmlns:a16="http://schemas.microsoft.com/office/drawing/2014/main" id="{6E38EB17-3E20-4082-82A9-952C989D5B40}"/>
                  </a:ext>
                </a:extLst>
              </p:cNvPr>
              <p:cNvSpPr/>
              <p:nvPr/>
            </p:nvSpPr>
            <p:spPr>
              <a:xfrm>
                <a:off x="5534359" y="6163801"/>
                <a:ext cx="896605" cy="345313"/>
              </a:xfrm>
              <a:prstGeom prst="rect">
                <a:avLst/>
              </a:prstGeom>
            </p:spPr>
            <p:txBody>
              <a:bodyPr wrap="none">
                <a:spAutoFit/>
              </a:bodyPr>
              <a:lstStyle/>
              <a:p>
                <a:r>
                  <a:rPr lang="nl-NL" sz="857">
                    <a:solidFill>
                      <a:srgbClr val="6B6B6B"/>
                    </a:solidFill>
                  </a:rPr>
                  <a:t>Synapse</a:t>
                </a:r>
              </a:p>
            </p:txBody>
          </p:sp>
        </p:grpSp>
      </p:grpSp>
      <p:grpSp>
        <p:nvGrpSpPr>
          <p:cNvPr id="17" name="Group 16">
            <a:extLst>
              <a:ext uri="{FF2B5EF4-FFF2-40B4-BE49-F238E27FC236}">
                <a16:creationId xmlns:a16="http://schemas.microsoft.com/office/drawing/2014/main" id="{891458D5-0485-4AC7-B7A9-F4C4CDE6EDDD}"/>
              </a:ext>
            </a:extLst>
          </p:cNvPr>
          <p:cNvGrpSpPr/>
          <p:nvPr/>
        </p:nvGrpSpPr>
        <p:grpSpPr>
          <a:xfrm>
            <a:off x="5494977" y="2132463"/>
            <a:ext cx="1496173" cy="3379800"/>
            <a:chOff x="5494977" y="2132463"/>
            <a:chExt cx="1496173" cy="3379800"/>
          </a:xfrm>
        </p:grpSpPr>
        <p:sp>
          <p:nvSpPr>
            <p:cNvPr id="198" name="Rechthoek 197">
              <a:extLst>
                <a:ext uri="{FF2B5EF4-FFF2-40B4-BE49-F238E27FC236}">
                  <a16:creationId xmlns:a16="http://schemas.microsoft.com/office/drawing/2014/main" id="{91F7489B-440B-40AC-AD84-95C2B562E53F}"/>
                </a:ext>
              </a:extLst>
            </p:cNvPr>
            <p:cNvSpPr/>
            <p:nvPr/>
          </p:nvSpPr>
          <p:spPr>
            <a:xfrm>
              <a:off x="5496830" y="2149492"/>
              <a:ext cx="1494320" cy="3362771"/>
            </a:xfrm>
            <a:prstGeom prst="rect">
              <a:avLst/>
            </a:prstGeom>
            <a:solidFill>
              <a:schemeClr val="bg1"/>
            </a:solidFill>
            <a:ln>
              <a:noFill/>
            </a:ln>
            <a:effectLst>
              <a:outerShdw blurRad="127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18"/>
              <a:endParaRPr lang="nl-NL">
                <a:solidFill>
                  <a:srgbClr val="FFFFFF"/>
                </a:solidFill>
                <a:latin typeface="Segoe UI"/>
              </a:endParaRPr>
            </a:p>
          </p:txBody>
        </p:sp>
        <p:sp>
          <p:nvSpPr>
            <p:cNvPr id="214" name="Tekstvak 213">
              <a:extLst>
                <a:ext uri="{FF2B5EF4-FFF2-40B4-BE49-F238E27FC236}">
                  <a16:creationId xmlns:a16="http://schemas.microsoft.com/office/drawing/2014/main" id="{D2048110-2A06-4E8B-9537-3F272319D578}"/>
                </a:ext>
              </a:extLst>
            </p:cNvPr>
            <p:cNvSpPr txBox="1"/>
            <p:nvPr/>
          </p:nvSpPr>
          <p:spPr>
            <a:xfrm>
              <a:off x="5642322" y="2563115"/>
              <a:ext cx="1203338" cy="246221"/>
            </a:xfrm>
            <a:prstGeom prst="rect">
              <a:avLst/>
            </a:prstGeom>
            <a:noFill/>
          </p:spPr>
          <p:txBody>
            <a:bodyPr wrap="square" rtlCol="0">
              <a:spAutoFit/>
            </a:bodyPr>
            <a:lstStyle/>
            <a:p>
              <a:pPr defTabSz="914418"/>
              <a:r>
                <a:rPr lang="nl-NL" sz="1000" b="1">
                  <a:solidFill>
                    <a:srgbClr val="00B0F0"/>
                  </a:solidFill>
                  <a:latin typeface="Helvetica Neue" panose="02000503000000020004" pitchFamily="2" charset="0"/>
                </a:rPr>
                <a:t>Data </a:t>
              </a:r>
              <a:r>
                <a:rPr lang="nl-NL" sz="1000" b="1" err="1">
                  <a:solidFill>
                    <a:srgbClr val="00B0F0"/>
                  </a:solidFill>
                  <a:latin typeface="Helvetica Neue" panose="02000503000000020004" pitchFamily="2" charset="0"/>
                </a:rPr>
                <a:t>Preparation</a:t>
              </a:r>
              <a:endParaRPr lang="nl-NL" sz="1000" b="1">
                <a:solidFill>
                  <a:srgbClr val="00B0F0"/>
                </a:solidFill>
                <a:latin typeface="Helvetica Neue" panose="02000503000000020004" pitchFamily="2" charset="0"/>
              </a:endParaRPr>
            </a:p>
          </p:txBody>
        </p:sp>
        <p:sp>
          <p:nvSpPr>
            <p:cNvPr id="221" name="Rechthoek 42">
              <a:extLst>
                <a:ext uri="{FF2B5EF4-FFF2-40B4-BE49-F238E27FC236}">
                  <a16:creationId xmlns:a16="http://schemas.microsoft.com/office/drawing/2014/main" id="{D26B4049-3338-49AE-B1EE-8FA47600B1F4}"/>
                </a:ext>
              </a:extLst>
            </p:cNvPr>
            <p:cNvSpPr/>
            <p:nvPr/>
          </p:nvSpPr>
          <p:spPr>
            <a:xfrm>
              <a:off x="5494977" y="2132463"/>
              <a:ext cx="450748" cy="425034"/>
            </a:xfrm>
            <a:custGeom>
              <a:avLst/>
              <a:gdLst>
                <a:gd name="connsiteX0" fmla="*/ 0 w 450748"/>
                <a:gd name="connsiteY0" fmla="*/ 0 h 386395"/>
                <a:gd name="connsiteX1" fmla="*/ 450748 w 450748"/>
                <a:gd name="connsiteY1" fmla="*/ 0 h 386395"/>
                <a:gd name="connsiteX2" fmla="*/ 450748 w 450748"/>
                <a:gd name="connsiteY2" fmla="*/ 386395 h 386395"/>
                <a:gd name="connsiteX3" fmla="*/ 0 w 450748"/>
                <a:gd name="connsiteY3" fmla="*/ 386395 h 386395"/>
                <a:gd name="connsiteX4" fmla="*/ 0 w 450748"/>
                <a:gd name="connsiteY4" fmla="*/ 0 h 386395"/>
                <a:gd name="connsiteX0" fmla="*/ 0 w 450748"/>
                <a:gd name="connsiteY0" fmla="*/ 0 h 386395"/>
                <a:gd name="connsiteX1" fmla="*/ 450748 w 450748"/>
                <a:gd name="connsiteY1" fmla="*/ 0 h 386395"/>
                <a:gd name="connsiteX2" fmla="*/ 0 w 450748"/>
                <a:gd name="connsiteY2" fmla="*/ 386395 h 386395"/>
                <a:gd name="connsiteX3" fmla="*/ 0 w 450748"/>
                <a:gd name="connsiteY3" fmla="*/ 0 h 386395"/>
              </a:gdLst>
              <a:ahLst/>
              <a:cxnLst>
                <a:cxn ang="0">
                  <a:pos x="connsiteX0" y="connsiteY0"/>
                </a:cxn>
                <a:cxn ang="0">
                  <a:pos x="connsiteX1" y="connsiteY1"/>
                </a:cxn>
                <a:cxn ang="0">
                  <a:pos x="connsiteX2" y="connsiteY2"/>
                </a:cxn>
                <a:cxn ang="0">
                  <a:pos x="connsiteX3" y="connsiteY3"/>
                </a:cxn>
              </a:cxnLst>
              <a:rect l="l" t="t" r="r" b="b"/>
              <a:pathLst>
                <a:path w="450748" h="386395">
                  <a:moveTo>
                    <a:pt x="0" y="0"/>
                  </a:moveTo>
                  <a:lnTo>
                    <a:pt x="450748" y="0"/>
                  </a:lnTo>
                  <a:lnTo>
                    <a:pt x="0" y="386395"/>
                  </a:lnTo>
                  <a:lnTo>
                    <a:pt x="0" y="0"/>
                  </a:lnTo>
                  <a:close/>
                </a:path>
              </a:pathLst>
            </a:custGeom>
            <a:gradFill>
              <a:gsLst>
                <a:gs pos="0">
                  <a:schemeClr val="accent1">
                    <a:alpha val="90000"/>
                  </a:schemeClr>
                </a:gs>
                <a:gs pos="100000">
                  <a:schemeClr val="accent2">
                    <a:alpha val="90000"/>
                  </a:schemeClr>
                </a:gs>
              </a:gsLst>
              <a:lin ang="2700000" scaled="0"/>
            </a:gra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18"/>
              <a:endParaRPr lang="nl-NL" sz="1400" b="1">
                <a:solidFill>
                  <a:srgbClr val="FFFFFF"/>
                </a:solidFill>
                <a:latin typeface="Segoe UI"/>
              </a:endParaRPr>
            </a:p>
          </p:txBody>
        </p:sp>
        <p:pic>
          <p:nvPicPr>
            <p:cNvPr id="2059" name="Afbeelding 2058">
              <a:extLst>
                <a:ext uri="{FF2B5EF4-FFF2-40B4-BE49-F238E27FC236}">
                  <a16:creationId xmlns:a16="http://schemas.microsoft.com/office/drawing/2014/main" id="{A6316C45-85FA-4B76-9792-3C9044DC1C99}"/>
                </a:ext>
              </a:extLst>
            </p:cNvPr>
            <p:cNvPicPr>
              <a:picLocks noChangeAspect="1"/>
            </p:cNvPicPr>
            <p:nvPr/>
          </p:nvPicPr>
          <p:blipFill>
            <a:blip r:embed="rId11"/>
            <a:stretch>
              <a:fillRect/>
            </a:stretch>
          </p:blipFill>
          <p:spPr>
            <a:xfrm>
              <a:off x="5561330" y="3033451"/>
              <a:ext cx="1388452" cy="1737669"/>
            </a:xfrm>
            <a:prstGeom prst="rect">
              <a:avLst/>
            </a:prstGeom>
          </p:spPr>
        </p:pic>
        <p:grpSp>
          <p:nvGrpSpPr>
            <p:cNvPr id="115" name="Group 114">
              <a:extLst>
                <a:ext uri="{FF2B5EF4-FFF2-40B4-BE49-F238E27FC236}">
                  <a16:creationId xmlns:a16="http://schemas.microsoft.com/office/drawing/2014/main" id="{A791ABFA-71BC-42FD-B55E-BE322BF43C1E}"/>
                </a:ext>
              </a:extLst>
            </p:cNvPr>
            <p:cNvGrpSpPr/>
            <p:nvPr/>
          </p:nvGrpSpPr>
          <p:grpSpPr>
            <a:xfrm>
              <a:off x="5846012" y="4762173"/>
              <a:ext cx="746513" cy="732086"/>
              <a:chOff x="5356966" y="5381701"/>
              <a:chExt cx="1149630" cy="1127413"/>
            </a:xfrm>
          </p:grpSpPr>
          <p:pic>
            <p:nvPicPr>
              <p:cNvPr id="116" name="Picture 4">
                <a:extLst>
                  <a:ext uri="{FF2B5EF4-FFF2-40B4-BE49-F238E27FC236}">
                    <a16:creationId xmlns:a16="http://schemas.microsoft.com/office/drawing/2014/main" id="{57B450F0-3339-46A2-A1BB-42F8D791507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18813"/>
              <a:stretch/>
            </p:blipFill>
            <p:spPr bwMode="auto">
              <a:xfrm>
                <a:off x="5356966" y="5381701"/>
                <a:ext cx="1149630" cy="781752"/>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id="{2C84572E-AA0C-4838-8590-5BCC71E40DAD}"/>
                  </a:ext>
                </a:extLst>
              </p:cNvPr>
              <p:cNvSpPr/>
              <p:nvPr/>
            </p:nvSpPr>
            <p:spPr>
              <a:xfrm>
                <a:off x="5534359" y="6163801"/>
                <a:ext cx="896605" cy="345313"/>
              </a:xfrm>
              <a:prstGeom prst="rect">
                <a:avLst/>
              </a:prstGeom>
            </p:spPr>
            <p:txBody>
              <a:bodyPr wrap="none">
                <a:spAutoFit/>
              </a:bodyPr>
              <a:lstStyle/>
              <a:p>
                <a:r>
                  <a:rPr lang="nl-NL" sz="857">
                    <a:solidFill>
                      <a:srgbClr val="6B6B6B"/>
                    </a:solidFill>
                  </a:rPr>
                  <a:t>Synapse</a:t>
                </a:r>
              </a:p>
            </p:txBody>
          </p:sp>
        </p:grpSp>
      </p:grpSp>
      <p:grpSp>
        <p:nvGrpSpPr>
          <p:cNvPr id="16" name="Group 15">
            <a:extLst>
              <a:ext uri="{FF2B5EF4-FFF2-40B4-BE49-F238E27FC236}">
                <a16:creationId xmlns:a16="http://schemas.microsoft.com/office/drawing/2014/main" id="{BB8A47E4-4ACB-4822-9518-6900ADC6E86F}"/>
              </a:ext>
            </a:extLst>
          </p:cNvPr>
          <p:cNvGrpSpPr/>
          <p:nvPr/>
        </p:nvGrpSpPr>
        <p:grpSpPr>
          <a:xfrm>
            <a:off x="3817049" y="2145890"/>
            <a:ext cx="1494382" cy="3362771"/>
            <a:chOff x="3817049" y="2145890"/>
            <a:chExt cx="1494382" cy="3362771"/>
          </a:xfrm>
        </p:grpSpPr>
        <p:sp>
          <p:nvSpPr>
            <p:cNvPr id="107" name="Rechthoek 196">
              <a:extLst>
                <a:ext uri="{FF2B5EF4-FFF2-40B4-BE49-F238E27FC236}">
                  <a16:creationId xmlns:a16="http://schemas.microsoft.com/office/drawing/2014/main" id="{021E76A3-9EE4-407C-B4E3-4C8D88A47E21}"/>
                </a:ext>
              </a:extLst>
            </p:cNvPr>
            <p:cNvSpPr/>
            <p:nvPr/>
          </p:nvSpPr>
          <p:spPr>
            <a:xfrm>
              <a:off x="3817111" y="2145890"/>
              <a:ext cx="1494320" cy="3362771"/>
            </a:xfrm>
            <a:prstGeom prst="rect">
              <a:avLst/>
            </a:prstGeom>
            <a:solidFill>
              <a:schemeClr val="bg1"/>
            </a:solidFill>
            <a:ln>
              <a:noFill/>
            </a:ln>
            <a:effectLst>
              <a:outerShdw blurRad="127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18"/>
              <a:endParaRPr lang="nl-NL">
                <a:solidFill>
                  <a:srgbClr val="FFFFFF"/>
                </a:solidFill>
                <a:latin typeface="Segoe UI"/>
              </a:endParaRPr>
            </a:p>
          </p:txBody>
        </p:sp>
        <p:sp>
          <p:nvSpPr>
            <p:cNvPr id="213" name="Tekstvak 212">
              <a:extLst>
                <a:ext uri="{FF2B5EF4-FFF2-40B4-BE49-F238E27FC236}">
                  <a16:creationId xmlns:a16="http://schemas.microsoft.com/office/drawing/2014/main" id="{2EAA8273-CDE4-438A-9424-745B7F0FACAB}"/>
                </a:ext>
              </a:extLst>
            </p:cNvPr>
            <p:cNvSpPr txBox="1"/>
            <p:nvPr/>
          </p:nvSpPr>
          <p:spPr>
            <a:xfrm>
              <a:off x="4014475" y="2563115"/>
              <a:ext cx="1114022" cy="246221"/>
            </a:xfrm>
            <a:prstGeom prst="rect">
              <a:avLst/>
            </a:prstGeom>
            <a:noFill/>
          </p:spPr>
          <p:txBody>
            <a:bodyPr wrap="square" rtlCol="0">
              <a:spAutoFit/>
            </a:bodyPr>
            <a:lstStyle>
              <a:defPPr>
                <a:defRPr lang="en-NL"/>
              </a:defPPr>
              <a:lvl1pPr>
                <a:defRPr sz="1200" b="1">
                  <a:solidFill>
                    <a:srgbClr val="00B0F0"/>
                  </a:solidFill>
                  <a:latin typeface="Helvetica Neue" panose="02000503000000020004" pitchFamily="2" charset="0"/>
                  <a:ea typeface="Helvetica Neue" panose="02000503000000020004" pitchFamily="2" charset="0"/>
                  <a:cs typeface="Helvetica Neue" panose="02000503000000020004" pitchFamily="2" charset="0"/>
                </a:defRPr>
              </a:lvl1pPr>
            </a:lstStyle>
            <a:p>
              <a:pPr defTabSz="914418"/>
              <a:r>
                <a:rPr lang="en-US" sz="1000"/>
                <a:t>Data Reservoir</a:t>
              </a:r>
              <a:endParaRPr lang="nl-NL" sz="1000"/>
            </a:p>
          </p:txBody>
        </p:sp>
        <p:sp>
          <p:nvSpPr>
            <p:cNvPr id="220" name="Rechthoek 42">
              <a:extLst>
                <a:ext uri="{FF2B5EF4-FFF2-40B4-BE49-F238E27FC236}">
                  <a16:creationId xmlns:a16="http://schemas.microsoft.com/office/drawing/2014/main" id="{35FBEE73-2F5D-4E3E-A787-3761283F9BDB}"/>
                </a:ext>
              </a:extLst>
            </p:cNvPr>
            <p:cNvSpPr/>
            <p:nvPr/>
          </p:nvSpPr>
          <p:spPr>
            <a:xfrm>
              <a:off x="3817049" y="2148386"/>
              <a:ext cx="450748" cy="386395"/>
            </a:xfrm>
            <a:custGeom>
              <a:avLst/>
              <a:gdLst>
                <a:gd name="connsiteX0" fmla="*/ 0 w 450748"/>
                <a:gd name="connsiteY0" fmla="*/ 0 h 386395"/>
                <a:gd name="connsiteX1" fmla="*/ 450748 w 450748"/>
                <a:gd name="connsiteY1" fmla="*/ 0 h 386395"/>
                <a:gd name="connsiteX2" fmla="*/ 450748 w 450748"/>
                <a:gd name="connsiteY2" fmla="*/ 386395 h 386395"/>
                <a:gd name="connsiteX3" fmla="*/ 0 w 450748"/>
                <a:gd name="connsiteY3" fmla="*/ 386395 h 386395"/>
                <a:gd name="connsiteX4" fmla="*/ 0 w 450748"/>
                <a:gd name="connsiteY4" fmla="*/ 0 h 386395"/>
                <a:gd name="connsiteX0" fmla="*/ 0 w 450748"/>
                <a:gd name="connsiteY0" fmla="*/ 0 h 386395"/>
                <a:gd name="connsiteX1" fmla="*/ 450748 w 450748"/>
                <a:gd name="connsiteY1" fmla="*/ 0 h 386395"/>
                <a:gd name="connsiteX2" fmla="*/ 0 w 450748"/>
                <a:gd name="connsiteY2" fmla="*/ 386395 h 386395"/>
                <a:gd name="connsiteX3" fmla="*/ 0 w 450748"/>
                <a:gd name="connsiteY3" fmla="*/ 0 h 386395"/>
              </a:gdLst>
              <a:ahLst/>
              <a:cxnLst>
                <a:cxn ang="0">
                  <a:pos x="connsiteX0" y="connsiteY0"/>
                </a:cxn>
                <a:cxn ang="0">
                  <a:pos x="connsiteX1" y="connsiteY1"/>
                </a:cxn>
                <a:cxn ang="0">
                  <a:pos x="connsiteX2" y="connsiteY2"/>
                </a:cxn>
                <a:cxn ang="0">
                  <a:pos x="connsiteX3" y="connsiteY3"/>
                </a:cxn>
              </a:cxnLst>
              <a:rect l="l" t="t" r="r" b="b"/>
              <a:pathLst>
                <a:path w="450748" h="386395">
                  <a:moveTo>
                    <a:pt x="0" y="0"/>
                  </a:moveTo>
                  <a:lnTo>
                    <a:pt x="450748" y="0"/>
                  </a:lnTo>
                  <a:lnTo>
                    <a:pt x="0" y="386395"/>
                  </a:lnTo>
                  <a:lnTo>
                    <a:pt x="0" y="0"/>
                  </a:lnTo>
                  <a:close/>
                </a:path>
              </a:pathLst>
            </a:custGeom>
            <a:gradFill>
              <a:gsLst>
                <a:gs pos="0">
                  <a:schemeClr val="accent1">
                    <a:alpha val="90000"/>
                  </a:schemeClr>
                </a:gs>
                <a:gs pos="100000">
                  <a:schemeClr val="accent2">
                    <a:alpha val="90000"/>
                  </a:schemeClr>
                </a:gs>
              </a:gsLst>
              <a:lin ang="2700000" scaled="0"/>
            </a:gra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18"/>
              <a:endParaRPr lang="nl-NL" sz="1400" b="1">
                <a:solidFill>
                  <a:srgbClr val="FFFFFF"/>
                </a:solidFill>
                <a:latin typeface="Segoe UI"/>
              </a:endParaRPr>
            </a:p>
          </p:txBody>
        </p:sp>
        <p:pic>
          <p:nvPicPr>
            <p:cNvPr id="2058" name="Afbeelding 2057">
              <a:extLst>
                <a:ext uri="{FF2B5EF4-FFF2-40B4-BE49-F238E27FC236}">
                  <a16:creationId xmlns:a16="http://schemas.microsoft.com/office/drawing/2014/main" id="{1B7D9569-2342-49EB-A707-6F97A8C81C65}"/>
                </a:ext>
              </a:extLst>
            </p:cNvPr>
            <p:cNvPicPr>
              <a:picLocks noChangeAspect="1"/>
            </p:cNvPicPr>
            <p:nvPr/>
          </p:nvPicPr>
          <p:blipFill rotWithShape="1">
            <a:blip r:embed="rId12"/>
            <a:srcRect b="51564"/>
            <a:stretch/>
          </p:blipFill>
          <p:spPr>
            <a:xfrm>
              <a:off x="3858420" y="3097689"/>
              <a:ext cx="1361022" cy="687787"/>
            </a:xfrm>
            <a:prstGeom prst="rect">
              <a:avLst/>
            </a:prstGeom>
          </p:spPr>
        </p:pic>
        <p:grpSp>
          <p:nvGrpSpPr>
            <p:cNvPr id="8" name="Group 7">
              <a:extLst>
                <a:ext uri="{FF2B5EF4-FFF2-40B4-BE49-F238E27FC236}">
                  <a16:creationId xmlns:a16="http://schemas.microsoft.com/office/drawing/2014/main" id="{06B9B6AF-F6C3-4811-8525-23B46304D712}"/>
                </a:ext>
              </a:extLst>
            </p:cNvPr>
            <p:cNvGrpSpPr/>
            <p:nvPr/>
          </p:nvGrpSpPr>
          <p:grpSpPr>
            <a:xfrm>
              <a:off x="3863730" y="3878460"/>
              <a:ext cx="1364298" cy="748486"/>
              <a:chOff x="5409222" y="5429843"/>
              <a:chExt cx="1910017" cy="1047880"/>
            </a:xfrm>
          </p:grpSpPr>
          <p:grpSp>
            <p:nvGrpSpPr>
              <p:cNvPr id="7" name="Group 6">
                <a:extLst>
                  <a:ext uri="{FF2B5EF4-FFF2-40B4-BE49-F238E27FC236}">
                    <a16:creationId xmlns:a16="http://schemas.microsoft.com/office/drawing/2014/main" id="{9D6FA070-3232-47EE-BFC4-9FCD40915571}"/>
                  </a:ext>
                </a:extLst>
              </p:cNvPr>
              <p:cNvGrpSpPr/>
              <p:nvPr/>
            </p:nvGrpSpPr>
            <p:grpSpPr>
              <a:xfrm>
                <a:off x="6369492" y="5450776"/>
                <a:ext cx="949747" cy="1026947"/>
                <a:chOff x="6369492" y="5450776"/>
                <a:chExt cx="949747" cy="1026947"/>
              </a:xfrm>
            </p:grpSpPr>
            <p:pic>
              <p:nvPicPr>
                <p:cNvPr id="2054" name="Picture 6">
                  <a:extLst>
                    <a:ext uri="{FF2B5EF4-FFF2-40B4-BE49-F238E27FC236}">
                      <a16:creationId xmlns:a16="http://schemas.microsoft.com/office/drawing/2014/main" id="{4B6BF34B-3D71-4B38-8BC4-9AAE9D27F85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76942"/>
                <a:stretch/>
              </p:blipFill>
              <p:spPr bwMode="auto">
                <a:xfrm>
                  <a:off x="6495978" y="5450776"/>
                  <a:ext cx="632403" cy="630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7FA35E-7494-49AC-AFC9-7C89FD0FA64B}"/>
                    </a:ext>
                  </a:extLst>
                </p:cNvPr>
                <p:cNvSpPr txBox="1"/>
                <p:nvPr/>
              </p:nvSpPr>
              <p:spPr>
                <a:xfrm>
                  <a:off x="6369492" y="6163803"/>
                  <a:ext cx="949747" cy="313920"/>
                </a:xfrm>
                <a:prstGeom prst="rect">
                  <a:avLst/>
                </a:prstGeom>
                <a:noFill/>
              </p:spPr>
              <p:txBody>
                <a:bodyPr wrap="none" rtlCol="0">
                  <a:spAutoFit/>
                </a:bodyPr>
                <a:lstStyle/>
                <a:p>
                  <a:r>
                    <a:rPr lang="nl-NL" sz="857">
                      <a:solidFill>
                        <a:srgbClr val="6B6B6B"/>
                      </a:solidFill>
                    </a:rPr>
                    <a:t>Snowflake</a:t>
                  </a:r>
                </a:p>
              </p:txBody>
            </p:sp>
          </p:grpSp>
          <p:grpSp>
            <p:nvGrpSpPr>
              <p:cNvPr id="5" name="Group 4">
                <a:extLst>
                  <a:ext uri="{FF2B5EF4-FFF2-40B4-BE49-F238E27FC236}">
                    <a16:creationId xmlns:a16="http://schemas.microsoft.com/office/drawing/2014/main" id="{EAB70110-B53A-47BC-B7CB-4969F8B94C34}"/>
                  </a:ext>
                </a:extLst>
              </p:cNvPr>
              <p:cNvGrpSpPr/>
              <p:nvPr/>
            </p:nvGrpSpPr>
            <p:grpSpPr>
              <a:xfrm>
                <a:off x="5409222" y="5429843"/>
                <a:ext cx="1045118" cy="1024921"/>
                <a:chOff x="5356966" y="5381701"/>
                <a:chExt cx="1149630" cy="1127413"/>
              </a:xfrm>
            </p:grpSpPr>
            <p:pic>
              <p:nvPicPr>
                <p:cNvPr id="2052" name="Picture 4">
                  <a:extLst>
                    <a:ext uri="{FF2B5EF4-FFF2-40B4-BE49-F238E27FC236}">
                      <a16:creationId xmlns:a16="http://schemas.microsoft.com/office/drawing/2014/main" id="{69772C3B-F2E5-47FB-A5D7-AE8EC73BD4B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18813"/>
                <a:stretch/>
              </p:blipFill>
              <p:spPr bwMode="auto">
                <a:xfrm>
                  <a:off x="5356966" y="5381701"/>
                  <a:ext cx="1149630" cy="7817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7532F9F-A8CE-43F2-BF7C-C3C00F0A2CE4}"/>
                    </a:ext>
                  </a:extLst>
                </p:cNvPr>
                <p:cNvSpPr/>
                <p:nvPr/>
              </p:nvSpPr>
              <p:spPr>
                <a:xfrm>
                  <a:off x="5534359" y="6163802"/>
                  <a:ext cx="896605" cy="345312"/>
                </a:xfrm>
                <a:prstGeom prst="rect">
                  <a:avLst/>
                </a:prstGeom>
              </p:spPr>
              <p:txBody>
                <a:bodyPr wrap="none">
                  <a:spAutoFit/>
                </a:bodyPr>
                <a:lstStyle/>
                <a:p>
                  <a:r>
                    <a:rPr lang="nl-NL" sz="857">
                      <a:solidFill>
                        <a:srgbClr val="6B6B6B"/>
                      </a:solidFill>
                    </a:rPr>
                    <a:t>Synapse</a:t>
                  </a:r>
                </a:p>
              </p:txBody>
            </p:sp>
          </p:grpSp>
        </p:grpSp>
        <p:grpSp>
          <p:nvGrpSpPr>
            <p:cNvPr id="9" name="Group 8">
              <a:extLst>
                <a:ext uri="{FF2B5EF4-FFF2-40B4-BE49-F238E27FC236}">
                  <a16:creationId xmlns:a16="http://schemas.microsoft.com/office/drawing/2014/main" id="{CE0002B8-6568-48D7-8A36-8D8645E0C774}"/>
                </a:ext>
              </a:extLst>
            </p:cNvPr>
            <p:cNvGrpSpPr/>
            <p:nvPr/>
          </p:nvGrpSpPr>
          <p:grpSpPr>
            <a:xfrm>
              <a:off x="4161792" y="4693558"/>
              <a:ext cx="856325" cy="713937"/>
              <a:chOff x="5826506" y="6570985"/>
              <a:chExt cx="1198854" cy="999513"/>
            </a:xfrm>
          </p:grpSpPr>
          <p:pic>
            <p:nvPicPr>
              <p:cNvPr id="4" name="Picture 8">
                <a:extLst>
                  <a:ext uri="{FF2B5EF4-FFF2-40B4-BE49-F238E27FC236}">
                    <a16:creationId xmlns:a16="http://schemas.microsoft.com/office/drawing/2014/main" id="{C5C236DE-ADCD-48D0-9AC9-8FF21001694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5156" t="-1" r="17238" b="44767"/>
              <a:stretch/>
            </p:blipFill>
            <p:spPr bwMode="auto">
              <a:xfrm>
                <a:off x="6093025" y="6570985"/>
                <a:ext cx="682815" cy="681825"/>
              </a:xfrm>
              <a:prstGeom prst="rect">
                <a:avLst/>
              </a:prstGeom>
              <a:noFill/>
              <a:extLst>
                <a:ext uri="{909E8E84-426E-40DD-AFC4-6F175D3DCCD1}">
                  <a14:hiddenFill xmlns:a14="http://schemas.microsoft.com/office/drawing/2010/main">
                    <a:solidFill>
                      <a:srgbClr val="FFFFFF"/>
                    </a:solidFill>
                  </a14:hiddenFill>
                </a:ext>
              </a:extLst>
            </p:spPr>
          </p:pic>
          <p:sp>
            <p:nvSpPr>
              <p:cNvPr id="110" name="Rectangle 109">
                <a:extLst>
                  <a:ext uri="{FF2B5EF4-FFF2-40B4-BE49-F238E27FC236}">
                    <a16:creationId xmlns:a16="http://schemas.microsoft.com/office/drawing/2014/main" id="{B813D9D7-78DA-43CB-B345-2547B588B1BD}"/>
                  </a:ext>
                </a:extLst>
              </p:cNvPr>
              <p:cNvSpPr/>
              <p:nvPr/>
            </p:nvSpPr>
            <p:spPr>
              <a:xfrm>
                <a:off x="5826506" y="7256577"/>
                <a:ext cx="1198854" cy="313921"/>
              </a:xfrm>
              <a:prstGeom prst="rect">
                <a:avLst/>
              </a:prstGeom>
            </p:spPr>
            <p:txBody>
              <a:bodyPr wrap="none">
                <a:spAutoFit/>
              </a:bodyPr>
              <a:lstStyle/>
              <a:p>
                <a:r>
                  <a:rPr lang="nl-NL" sz="857">
                    <a:solidFill>
                      <a:srgbClr val="6B6B6B"/>
                    </a:solidFill>
                  </a:rPr>
                  <a:t>Azure SQL DB</a:t>
                </a:r>
              </a:p>
            </p:txBody>
          </p:sp>
        </p:grpSp>
      </p:grpSp>
      <p:grpSp>
        <p:nvGrpSpPr>
          <p:cNvPr id="18" name="Group 17">
            <a:extLst>
              <a:ext uri="{FF2B5EF4-FFF2-40B4-BE49-F238E27FC236}">
                <a16:creationId xmlns:a16="http://schemas.microsoft.com/office/drawing/2014/main" id="{83AD711B-B735-42CD-98E7-0103E7F7F7B8}"/>
              </a:ext>
            </a:extLst>
          </p:cNvPr>
          <p:cNvGrpSpPr/>
          <p:nvPr/>
        </p:nvGrpSpPr>
        <p:grpSpPr>
          <a:xfrm>
            <a:off x="7135325" y="2147318"/>
            <a:ext cx="1558889" cy="3363408"/>
            <a:chOff x="7135325" y="2147318"/>
            <a:chExt cx="1558889" cy="3363408"/>
          </a:xfrm>
        </p:grpSpPr>
        <p:sp>
          <p:nvSpPr>
            <p:cNvPr id="197" name="Rechthoek 196">
              <a:extLst>
                <a:ext uri="{FF2B5EF4-FFF2-40B4-BE49-F238E27FC236}">
                  <a16:creationId xmlns:a16="http://schemas.microsoft.com/office/drawing/2014/main" id="{BC960B18-FB45-4845-99AF-43F1B04830B9}"/>
                </a:ext>
              </a:extLst>
            </p:cNvPr>
            <p:cNvSpPr/>
            <p:nvPr/>
          </p:nvSpPr>
          <p:spPr>
            <a:xfrm>
              <a:off x="7169335" y="2147955"/>
              <a:ext cx="1494320" cy="3362771"/>
            </a:xfrm>
            <a:prstGeom prst="rect">
              <a:avLst/>
            </a:prstGeom>
            <a:solidFill>
              <a:schemeClr val="bg1"/>
            </a:solidFill>
            <a:ln>
              <a:noFill/>
            </a:ln>
            <a:effectLst>
              <a:outerShdw blurRad="127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18"/>
              <a:endParaRPr lang="nl-NL">
                <a:solidFill>
                  <a:srgbClr val="FFFFFF"/>
                </a:solidFill>
                <a:latin typeface="Segoe UI"/>
              </a:endParaRPr>
            </a:p>
          </p:txBody>
        </p:sp>
        <p:sp>
          <p:nvSpPr>
            <p:cNvPr id="216" name="Tekstvak 215">
              <a:extLst>
                <a:ext uri="{FF2B5EF4-FFF2-40B4-BE49-F238E27FC236}">
                  <a16:creationId xmlns:a16="http://schemas.microsoft.com/office/drawing/2014/main" id="{548208A1-AC72-4269-B1C7-31B3D0903BB1}"/>
                </a:ext>
              </a:extLst>
            </p:cNvPr>
            <p:cNvSpPr txBox="1"/>
            <p:nvPr/>
          </p:nvSpPr>
          <p:spPr>
            <a:xfrm>
              <a:off x="7395069" y="2563115"/>
              <a:ext cx="1042853" cy="246221"/>
            </a:xfrm>
            <a:prstGeom prst="rect">
              <a:avLst/>
            </a:prstGeom>
            <a:noFill/>
          </p:spPr>
          <p:txBody>
            <a:bodyPr wrap="square" rtlCol="0">
              <a:spAutoFit/>
            </a:bodyPr>
            <a:lstStyle/>
            <a:p>
              <a:pPr defTabSz="914418"/>
              <a:r>
                <a:rPr lang="en-US" sz="1000" b="1">
                  <a:solidFill>
                    <a:srgbClr val="00B0F0"/>
                  </a:solidFill>
                  <a:latin typeface="Helvetica Neue" panose="02000503000000020004" pitchFamily="2" charset="0"/>
                </a:rPr>
                <a:t>Data Storage</a:t>
              </a:r>
              <a:endParaRPr lang="nl-NL" sz="1000" b="1">
                <a:solidFill>
                  <a:srgbClr val="00B0F0"/>
                </a:solidFill>
                <a:latin typeface="Helvetica Neue" panose="02000503000000020004" pitchFamily="2" charset="0"/>
              </a:endParaRPr>
            </a:p>
          </p:txBody>
        </p:sp>
        <p:sp>
          <p:nvSpPr>
            <p:cNvPr id="222" name="Rechthoek 42">
              <a:extLst>
                <a:ext uri="{FF2B5EF4-FFF2-40B4-BE49-F238E27FC236}">
                  <a16:creationId xmlns:a16="http://schemas.microsoft.com/office/drawing/2014/main" id="{B0755D1D-C9D1-4963-8212-96FCAFFA8519}"/>
                </a:ext>
              </a:extLst>
            </p:cNvPr>
            <p:cNvSpPr/>
            <p:nvPr/>
          </p:nvSpPr>
          <p:spPr>
            <a:xfrm>
              <a:off x="7163510" y="2147318"/>
              <a:ext cx="450748" cy="386395"/>
            </a:xfrm>
            <a:custGeom>
              <a:avLst/>
              <a:gdLst>
                <a:gd name="connsiteX0" fmla="*/ 0 w 450748"/>
                <a:gd name="connsiteY0" fmla="*/ 0 h 386395"/>
                <a:gd name="connsiteX1" fmla="*/ 450748 w 450748"/>
                <a:gd name="connsiteY1" fmla="*/ 0 h 386395"/>
                <a:gd name="connsiteX2" fmla="*/ 450748 w 450748"/>
                <a:gd name="connsiteY2" fmla="*/ 386395 h 386395"/>
                <a:gd name="connsiteX3" fmla="*/ 0 w 450748"/>
                <a:gd name="connsiteY3" fmla="*/ 386395 h 386395"/>
                <a:gd name="connsiteX4" fmla="*/ 0 w 450748"/>
                <a:gd name="connsiteY4" fmla="*/ 0 h 386395"/>
                <a:gd name="connsiteX0" fmla="*/ 0 w 450748"/>
                <a:gd name="connsiteY0" fmla="*/ 0 h 386395"/>
                <a:gd name="connsiteX1" fmla="*/ 450748 w 450748"/>
                <a:gd name="connsiteY1" fmla="*/ 0 h 386395"/>
                <a:gd name="connsiteX2" fmla="*/ 0 w 450748"/>
                <a:gd name="connsiteY2" fmla="*/ 386395 h 386395"/>
                <a:gd name="connsiteX3" fmla="*/ 0 w 450748"/>
                <a:gd name="connsiteY3" fmla="*/ 0 h 386395"/>
              </a:gdLst>
              <a:ahLst/>
              <a:cxnLst>
                <a:cxn ang="0">
                  <a:pos x="connsiteX0" y="connsiteY0"/>
                </a:cxn>
                <a:cxn ang="0">
                  <a:pos x="connsiteX1" y="connsiteY1"/>
                </a:cxn>
                <a:cxn ang="0">
                  <a:pos x="connsiteX2" y="connsiteY2"/>
                </a:cxn>
                <a:cxn ang="0">
                  <a:pos x="connsiteX3" y="connsiteY3"/>
                </a:cxn>
              </a:cxnLst>
              <a:rect l="l" t="t" r="r" b="b"/>
              <a:pathLst>
                <a:path w="450748" h="386395">
                  <a:moveTo>
                    <a:pt x="0" y="0"/>
                  </a:moveTo>
                  <a:lnTo>
                    <a:pt x="450748" y="0"/>
                  </a:lnTo>
                  <a:lnTo>
                    <a:pt x="0" y="386395"/>
                  </a:lnTo>
                  <a:lnTo>
                    <a:pt x="0" y="0"/>
                  </a:lnTo>
                  <a:close/>
                </a:path>
              </a:pathLst>
            </a:custGeom>
            <a:gradFill>
              <a:gsLst>
                <a:gs pos="0">
                  <a:schemeClr val="accent1">
                    <a:alpha val="90000"/>
                  </a:schemeClr>
                </a:gs>
                <a:gs pos="100000">
                  <a:schemeClr val="accent2">
                    <a:alpha val="90000"/>
                  </a:schemeClr>
                </a:gs>
              </a:gsLst>
              <a:lin ang="2700000" scaled="0"/>
            </a:gra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18"/>
              <a:endParaRPr lang="nl-NL" sz="1400" b="1">
                <a:solidFill>
                  <a:srgbClr val="FFFFFF"/>
                </a:solidFill>
                <a:latin typeface="Segoe UI"/>
              </a:endParaRPr>
            </a:p>
          </p:txBody>
        </p:sp>
        <p:sp>
          <p:nvSpPr>
            <p:cNvPr id="6" name="Rectangle 5">
              <a:extLst>
                <a:ext uri="{FF2B5EF4-FFF2-40B4-BE49-F238E27FC236}">
                  <a16:creationId xmlns:a16="http://schemas.microsoft.com/office/drawing/2014/main" id="{D93DC7D0-5215-4C19-A0B4-609693B5A9CE}"/>
                </a:ext>
              </a:extLst>
            </p:cNvPr>
            <p:cNvSpPr/>
            <p:nvPr/>
          </p:nvSpPr>
          <p:spPr>
            <a:xfrm>
              <a:off x="7353714" y="3548188"/>
              <a:ext cx="1102077" cy="74232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NL" sz="1286"/>
            </a:p>
          </p:txBody>
        </p:sp>
        <p:grpSp>
          <p:nvGrpSpPr>
            <p:cNvPr id="124" name="Group 123">
              <a:extLst>
                <a:ext uri="{FF2B5EF4-FFF2-40B4-BE49-F238E27FC236}">
                  <a16:creationId xmlns:a16="http://schemas.microsoft.com/office/drawing/2014/main" id="{11D1DA7F-4CD6-407A-ADCC-6E0826D29B92}"/>
                </a:ext>
              </a:extLst>
            </p:cNvPr>
            <p:cNvGrpSpPr/>
            <p:nvPr/>
          </p:nvGrpSpPr>
          <p:grpSpPr>
            <a:xfrm>
              <a:off x="7182868" y="3034645"/>
              <a:ext cx="1364298" cy="748486"/>
              <a:chOff x="5409222" y="5429843"/>
              <a:chExt cx="1910017" cy="1047880"/>
            </a:xfrm>
          </p:grpSpPr>
          <p:grpSp>
            <p:nvGrpSpPr>
              <p:cNvPr id="125" name="Group 124">
                <a:extLst>
                  <a:ext uri="{FF2B5EF4-FFF2-40B4-BE49-F238E27FC236}">
                    <a16:creationId xmlns:a16="http://schemas.microsoft.com/office/drawing/2014/main" id="{5FDB135A-49B1-45E0-BF60-061B16D42112}"/>
                  </a:ext>
                </a:extLst>
              </p:cNvPr>
              <p:cNvGrpSpPr/>
              <p:nvPr/>
            </p:nvGrpSpPr>
            <p:grpSpPr>
              <a:xfrm>
                <a:off x="6369492" y="5450776"/>
                <a:ext cx="949747" cy="1026947"/>
                <a:chOff x="6369492" y="5450776"/>
                <a:chExt cx="949747" cy="1026947"/>
              </a:xfrm>
            </p:grpSpPr>
            <p:pic>
              <p:nvPicPr>
                <p:cNvPr id="129" name="Picture 6">
                  <a:extLst>
                    <a:ext uri="{FF2B5EF4-FFF2-40B4-BE49-F238E27FC236}">
                      <a16:creationId xmlns:a16="http://schemas.microsoft.com/office/drawing/2014/main" id="{DAA98D89-8FB5-4E3C-97E9-E348AFA1044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76942"/>
                <a:stretch/>
              </p:blipFill>
              <p:spPr bwMode="auto">
                <a:xfrm>
                  <a:off x="6495978" y="5450776"/>
                  <a:ext cx="632403" cy="630482"/>
                </a:xfrm>
                <a:prstGeom prst="rect">
                  <a:avLst/>
                </a:prstGeom>
                <a:noFill/>
                <a:extLst>
                  <a:ext uri="{909E8E84-426E-40DD-AFC4-6F175D3DCCD1}">
                    <a14:hiddenFill xmlns:a14="http://schemas.microsoft.com/office/drawing/2010/main">
                      <a:solidFill>
                        <a:srgbClr val="FFFFFF"/>
                      </a:solidFill>
                    </a14:hiddenFill>
                  </a:ext>
                </a:extLst>
              </p:spPr>
            </p:pic>
            <p:sp>
              <p:nvSpPr>
                <p:cNvPr id="130" name="TextBox 129">
                  <a:extLst>
                    <a:ext uri="{FF2B5EF4-FFF2-40B4-BE49-F238E27FC236}">
                      <a16:creationId xmlns:a16="http://schemas.microsoft.com/office/drawing/2014/main" id="{9C6DCAAB-D625-4631-AE63-CB54E235108D}"/>
                    </a:ext>
                  </a:extLst>
                </p:cNvPr>
                <p:cNvSpPr txBox="1"/>
                <p:nvPr/>
              </p:nvSpPr>
              <p:spPr>
                <a:xfrm>
                  <a:off x="6369492" y="6163803"/>
                  <a:ext cx="949747" cy="313920"/>
                </a:xfrm>
                <a:prstGeom prst="rect">
                  <a:avLst/>
                </a:prstGeom>
                <a:noFill/>
              </p:spPr>
              <p:txBody>
                <a:bodyPr wrap="none" rtlCol="0">
                  <a:spAutoFit/>
                </a:bodyPr>
                <a:lstStyle/>
                <a:p>
                  <a:r>
                    <a:rPr lang="nl-NL" sz="857">
                      <a:solidFill>
                        <a:srgbClr val="6B6B6B"/>
                      </a:solidFill>
                    </a:rPr>
                    <a:t>Snowflake</a:t>
                  </a:r>
                </a:p>
              </p:txBody>
            </p:sp>
          </p:grpSp>
          <p:grpSp>
            <p:nvGrpSpPr>
              <p:cNvPr id="126" name="Group 125">
                <a:extLst>
                  <a:ext uri="{FF2B5EF4-FFF2-40B4-BE49-F238E27FC236}">
                    <a16:creationId xmlns:a16="http://schemas.microsoft.com/office/drawing/2014/main" id="{91EDA95A-31EE-49FF-B25B-BF6D156A363E}"/>
                  </a:ext>
                </a:extLst>
              </p:cNvPr>
              <p:cNvGrpSpPr/>
              <p:nvPr/>
            </p:nvGrpSpPr>
            <p:grpSpPr>
              <a:xfrm>
                <a:off x="5409222" y="5429843"/>
                <a:ext cx="1045118" cy="1024921"/>
                <a:chOff x="5356966" y="5381701"/>
                <a:chExt cx="1149630" cy="1127413"/>
              </a:xfrm>
            </p:grpSpPr>
            <p:pic>
              <p:nvPicPr>
                <p:cNvPr id="127" name="Picture 4">
                  <a:extLst>
                    <a:ext uri="{FF2B5EF4-FFF2-40B4-BE49-F238E27FC236}">
                      <a16:creationId xmlns:a16="http://schemas.microsoft.com/office/drawing/2014/main" id="{C812A229-FE83-493E-98A2-90C29C786C5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18813"/>
                <a:stretch/>
              </p:blipFill>
              <p:spPr bwMode="auto">
                <a:xfrm>
                  <a:off x="5356966" y="5381701"/>
                  <a:ext cx="1149630" cy="781752"/>
                </a:xfrm>
                <a:prstGeom prst="rect">
                  <a:avLst/>
                </a:prstGeom>
                <a:noFill/>
                <a:extLst>
                  <a:ext uri="{909E8E84-426E-40DD-AFC4-6F175D3DCCD1}">
                    <a14:hiddenFill xmlns:a14="http://schemas.microsoft.com/office/drawing/2010/main">
                      <a:solidFill>
                        <a:srgbClr val="FFFFFF"/>
                      </a:solidFill>
                    </a14:hiddenFill>
                  </a:ext>
                </a:extLst>
              </p:spPr>
            </p:pic>
            <p:sp>
              <p:nvSpPr>
                <p:cNvPr id="128" name="Rectangle 127">
                  <a:extLst>
                    <a:ext uri="{FF2B5EF4-FFF2-40B4-BE49-F238E27FC236}">
                      <a16:creationId xmlns:a16="http://schemas.microsoft.com/office/drawing/2014/main" id="{92F058FF-729E-465C-94C4-D601CC245F89}"/>
                    </a:ext>
                  </a:extLst>
                </p:cNvPr>
                <p:cNvSpPr/>
                <p:nvPr/>
              </p:nvSpPr>
              <p:spPr>
                <a:xfrm>
                  <a:off x="5448793" y="6163802"/>
                  <a:ext cx="896605" cy="345312"/>
                </a:xfrm>
                <a:prstGeom prst="rect">
                  <a:avLst/>
                </a:prstGeom>
              </p:spPr>
              <p:txBody>
                <a:bodyPr wrap="square">
                  <a:spAutoFit/>
                </a:bodyPr>
                <a:lstStyle/>
                <a:p>
                  <a:r>
                    <a:rPr lang="nl-NL" sz="857">
                      <a:solidFill>
                        <a:srgbClr val="6B6B6B"/>
                      </a:solidFill>
                    </a:rPr>
                    <a:t>Synapse</a:t>
                  </a:r>
                </a:p>
              </p:txBody>
            </p:sp>
          </p:grpSp>
        </p:grpSp>
        <p:grpSp>
          <p:nvGrpSpPr>
            <p:cNvPr id="133" name="Group 132">
              <a:extLst>
                <a:ext uri="{FF2B5EF4-FFF2-40B4-BE49-F238E27FC236}">
                  <a16:creationId xmlns:a16="http://schemas.microsoft.com/office/drawing/2014/main" id="{F9FE4A75-B3A2-44FF-9741-2FE43B7D5902}"/>
                </a:ext>
              </a:extLst>
            </p:cNvPr>
            <p:cNvGrpSpPr/>
            <p:nvPr/>
          </p:nvGrpSpPr>
          <p:grpSpPr>
            <a:xfrm>
              <a:off x="7135325" y="3921439"/>
              <a:ext cx="856325" cy="737750"/>
              <a:chOff x="5826506" y="6570985"/>
              <a:chExt cx="1198854" cy="1032851"/>
            </a:xfrm>
          </p:grpSpPr>
          <p:pic>
            <p:nvPicPr>
              <p:cNvPr id="134" name="Picture 8">
                <a:extLst>
                  <a:ext uri="{FF2B5EF4-FFF2-40B4-BE49-F238E27FC236}">
                    <a16:creationId xmlns:a16="http://schemas.microsoft.com/office/drawing/2014/main" id="{C92728BB-7F1E-4AA9-87EA-90DEFF50295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5156" t="-1" r="17238" b="44767"/>
              <a:stretch/>
            </p:blipFill>
            <p:spPr bwMode="auto">
              <a:xfrm>
                <a:off x="6093025" y="6570985"/>
                <a:ext cx="682815" cy="681825"/>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EF23F994-382E-46CE-B5D4-F9411A875C7F}"/>
                  </a:ext>
                </a:extLst>
              </p:cNvPr>
              <p:cNvSpPr/>
              <p:nvPr/>
            </p:nvSpPr>
            <p:spPr>
              <a:xfrm>
                <a:off x="5826506" y="7289915"/>
                <a:ext cx="1198854" cy="313921"/>
              </a:xfrm>
              <a:prstGeom prst="rect">
                <a:avLst/>
              </a:prstGeom>
            </p:spPr>
            <p:txBody>
              <a:bodyPr wrap="none">
                <a:spAutoFit/>
              </a:bodyPr>
              <a:lstStyle/>
              <a:p>
                <a:r>
                  <a:rPr lang="nl-NL" sz="857">
                    <a:solidFill>
                      <a:srgbClr val="6B6B6B"/>
                    </a:solidFill>
                  </a:rPr>
                  <a:t>Azure SQL DB</a:t>
                </a:r>
              </a:p>
            </p:txBody>
          </p:sp>
        </p:grpSp>
        <p:grpSp>
          <p:nvGrpSpPr>
            <p:cNvPr id="11" name="Group 10">
              <a:extLst>
                <a:ext uri="{FF2B5EF4-FFF2-40B4-BE49-F238E27FC236}">
                  <a16:creationId xmlns:a16="http://schemas.microsoft.com/office/drawing/2014/main" id="{DABBC4D1-FB51-40B9-B4CC-6DB5568346E6}"/>
                </a:ext>
              </a:extLst>
            </p:cNvPr>
            <p:cNvGrpSpPr/>
            <p:nvPr/>
          </p:nvGrpSpPr>
          <p:grpSpPr>
            <a:xfrm>
              <a:off x="7956512" y="3834330"/>
              <a:ext cx="737702" cy="813908"/>
              <a:chOff x="10958290" y="6235575"/>
              <a:chExt cx="1032783" cy="1139471"/>
            </a:xfrm>
          </p:grpSpPr>
          <p:pic>
            <p:nvPicPr>
              <p:cNvPr id="10" name="Picture 10">
                <a:extLst>
                  <a:ext uri="{FF2B5EF4-FFF2-40B4-BE49-F238E27FC236}">
                    <a16:creationId xmlns:a16="http://schemas.microsoft.com/office/drawing/2014/main" id="{935AD494-B109-4D64-A2DD-11A71187B35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1948" r="20281"/>
              <a:stretch/>
            </p:blipFill>
            <p:spPr bwMode="auto">
              <a:xfrm>
                <a:off x="10958290" y="6235575"/>
                <a:ext cx="910392" cy="827322"/>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0B9B689-BECB-4A04-A3D0-8513FD15A0A9}"/>
                  </a:ext>
                </a:extLst>
              </p:cNvPr>
              <p:cNvSpPr/>
              <p:nvPr/>
            </p:nvSpPr>
            <p:spPr>
              <a:xfrm>
                <a:off x="10958290" y="7061125"/>
                <a:ext cx="1032783" cy="313921"/>
              </a:xfrm>
              <a:prstGeom prst="rect">
                <a:avLst/>
              </a:prstGeom>
            </p:spPr>
            <p:txBody>
              <a:bodyPr wrap="none">
                <a:spAutoFit/>
              </a:bodyPr>
              <a:lstStyle/>
              <a:p>
                <a:r>
                  <a:rPr lang="nl-NL" sz="857">
                    <a:solidFill>
                      <a:srgbClr val="6B6B6B"/>
                    </a:solidFill>
                  </a:rPr>
                  <a:t>Cosmos DB</a:t>
                </a:r>
              </a:p>
            </p:txBody>
          </p:sp>
        </p:grpSp>
      </p:grpSp>
    </p:spTree>
    <p:extLst>
      <p:ext uri="{BB962C8B-B14F-4D97-AF65-F5344CB8AC3E}">
        <p14:creationId xmlns:p14="http://schemas.microsoft.com/office/powerpoint/2010/main" val="1276656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9" presetClass="emph" presetSubtype="0" nodeType="withEffect">
                                  <p:stCondLst>
                                    <p:cond delay="0"/>
                                  </p:stCondLst>
                                  <p:childTnLst>
                                    <p:set>
                                      <p:cBhvr>
                                        <p:cTn id="14" dur="indefinite"/>
                                        <p:tgtEl>
                                          <p:spTgt spid="21"/>
                                        </p:tgtEl>
                                        <p:attrNameLst>
                                          <p:attrName>style.opacity</p:attrName>
                                        </p:attrNameLst>
                                      </p:cBhvr>
                                      <p:to>
                                        <p:strVal val="0.25"/>
                                      </p:to>
                                    </p:set>
                                    <p:animEffect filter="image" prLst="opacity: 0.25">
                                      <p:cBhvr rctx="IE">
                                        <p:cTn id="15" dur="indefinite"/>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9" presetClass="emph" presetSubtype="0" nodeType="withEffect">
                                  <p:stCondLst>
                                    <p:cond delay="0"/>
                                  </p:stCondLst>
                                  <p:childTnLst>
                                    <p:set>
                                      <p:cBhvr>
                                        <p:cTn id="22" dur="indefinite"/>
                                        <p:tgtEl>
                                          <p:spTgt spid="14"/>
                                        </p:tgtEl>
                                        <p:attrNameLst>
                                          <p:attrName>style.opacity</p:attrName>
                                        </p:attrNameLst>
                                      </p:cBhvr>
                                      <p:to>
                                        <p:strVal val="0.25"/>
                                      </p:to>
                                    </p:set>
                                    <p:animEffect filter="image" prLst="opacity: 0.25">
                                      <p:cBhvr rctx="IE">
                                        <p:cTn id="23" dur="indefinite"/>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9" presetClass="emph" presetSubtype="0" nodeType="withEffect">
                                  <p:stCondLst>
                                    <p:cond delay="0"/>
                                  </p:stCondLst>
                                  <p:childTnLst>
                                    <p:set>
                                      <p:cBhvr>
                                        <p:cTn id="30" dur="indefinite"/>
                                        <p:tgtEl>
                                          <p:spTgt spid="16"/>
                                        </p:tgtEl>
                                        <p:attrNameLst>
                                          <p:attrName>style.opacity</p:attrName>
                                        </p:attrNameLst>
                                      </p:cBhvr>
                                      <p:to>
                                        <p:strVal val="0.25"/>
                                      </p:to>
                                    </p:set>
                                    <p:animEffect filter="image" prLst="opacity: 0.25">
                                      <p:cBhvr rctx="IE">
                                        <p:cTn id="31" dur="indefinite"/>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9" presetClass="emph" presetSubtype="0" nodeType="withEffect">
                                  <p:stCondLst>
                                    <p:cond delay="0"/>
                                  </p:stCondLst>
                                  <p:childTnLst>
                                    <p:set>
                                      <p:cBhvr>
                                        <p:cTn id="38" dur="indefinite"/>
                                        <p:tgtEl>
                                          <p:spTgt spid="17"/>
                                        </p:tgtEl>
                                        <p:attrNameLst>
                                          <p:attrName>style.opacity</p:attrName>
                                        </p:attrNameLst>
                                      </p:cBhvr>
                                      <p:to>
                                        <p:strVal val="0.25"/>
                                      </p:to>
                                    </p:set>
                                    <p:animEffect filter="image" prLst="opacity: 0.25">
                                      <p:cBhvr rctx="IE">
                                        <p:cTn id="39" dur="indefinite"/>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9" presetClass="emph" presetSubtype="0" nodeType="withEffect">
                                  <p:stCondLst>
                                    <p:cond delay="0"/>
                                  </p:stCondLst>
                                  <p:childTnLst>
                                    <p:set>
                                      <p:cBhvr>
                                        <p:cTn id="46" dur="indefinite"/>
                                        <p:tgtEl>
                                          <p:spTgt spid="18"/>
                                        </p:tgtEl>
                                        <p:attrNameLst>
                                          <p:attrName>style.opacity</p:attrName>
                                        </p:attrNameLst>
                                      </p:cBhvr>
                                      <p:to>
                                        <p:strVal val="0.25"/>
                                      </p:to>
                                    </p:set>
                                    <p:animEffect filter="image" prLst="opacity: 0.25">
                                      <p:cBhvr rctx="IE">
                                        <p:cTn id="47" dur="indefinite"/>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9" presetClass="emph" presetSubtype="0" nodeType="withEffect">
                                  <p:stCondLst>
                                    <p:cond delay="0"/>
                                  </p:stCondLst>
                                  <p:childTnLst>
                                    <p:set>
                                      <p:cBhvr>
                                        <p:cTn id="54" dur="indefinite"/>
                                        <p:tgtEl>
                                          <p:spTgt spid="19"/>
                                        </p:tgtEl>
                                        <p:attrNameLst>
                                          <p:attrName>style.opacity</p:attrName>
                                        </p:attrNameLst>
                                      </p:cBhvr>
                                      <p:to>
                                        <p:strVal val="0.25"/>
                                      </p:to>
                                    </p:set>
                                    <p:animEffect filter="image" prLst="opacity: 0.25">
                                      <p:cBhvr rctx="IE">
                                        <p:cTn id="55"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0002_Ignite_Breakout_Templat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2.xml><?xml version="1.0" encoding="utf-8"?>
<a:theme xmlns:a="http://schemas.openxmlformats.org/drawingml/2006/main" name="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789BB6A-4F69-42DE-B1D9-B0E2B366FA33}">
  <we:reference id="wa104178141" version="3.10.0.52" store="en-US" storeType="OMEX"/>
  <we:alternateReferences>
    <we:reference id="wa104178141" version="3.10.0.5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10004</TotalTime>
  <Words>934</Words>
  <Application>Microsoft Office PowerPoint</Application>
  <PresentationFormat>Widescreen</PresentationFormat>
  <Paragraphs>171</Paragraphs>
  <Slides>23</Slides>
  <Notes>5</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23</vt:i4>
      </vt:variant>
    </vt:vector>
  </HeadingPairs>
  <TitlesOfParts>
    <vt:vector size="40" baseType="lpstr">
      <vt:lpstr>Arial</vt:lpstr>
      <vt:lpstr>Calibri</vt:lpstr>
      <vt:lpstr>Consolas</vt:lpstr>
      <vt:lpstr>Helvetica Neue</vt:lpstr>
      <vt:lpstr>Lucida Grande</vt:lpstr>
      <vt:lpstr>Segoe Pro</vt:lpstr>
      <vt:lpstr>Segoe Pro SemiLight</vt:lpstr>
      <vt:lpstr>Segoe UI</vt:lpstr>
      <vt:lpstr>Segoe UI Black</vt:lpstr>
      <vt:lpstr>Segoe UI Light</vt:lpstr>
      <vt:lpstr>Segoe UI Light (Headings)</vt:lpstr>
      <vt:lpstr>Segoe UI Semibold</vt:lpstr>
      <vt:lpstr>Segoe UI Semilight</vt:lpstr>
      <vt:lpstr>Times New Roman</vt:lpstr>
      <vt:lpstr>Wingdings</vt:lpstr>
      <vt:lpstr>5-50002_Ignite_Breakout_Template</vt:lpstr>
      <vt:lpstr>WHITE TEMPLATE</vt:lpstr>
      <vt:lpstr> A Journey Through Azure Serverless Series Azure’s Data Platform: Building Serverless Applications    21 April, 12pm CEST</vt:lpstr>
      <vt:lpstr>Our Code of Conduct </vt:lpstr>
      <vt:lpstr>Speaker info</vt:lpstr>
      <vt:lpstr>About the series </vt:lpstr>
      <vt:lpstr>Azure’s Data Platform: Building Serverless Applications</vt:lpstr>
      <vt:lpstr>Eldert Grootenboer</vt:lpstr>
      <vt:lpstr>Azure Data Platform</vt:lpstr>
      <vt:lpstr>PowerPoint Presentation</vt:lpstr>
      <vt:lpstr>Seven-layer model</vt:lpstr>
      <vt:lpstr>Serverless Data Services</vt:lpstr>
      <vt:lpstr>Azure SQL DB</vt:lpstr>
      <vt:lpstr>Azure Storage</vt:lpstr>
      <vt:lpstr>Azure Cosmos DB</vt:lpstr>
      <vt:lpstr>Azure Data Factory</vt:lpstr>
      <vt:lpstr>Azure Machine Learning</vt:lpstr>
      <vt:lpstr>Azure Synapse Analytics</vt:lpstr>
      <vt:lpstr>Demo</vt:lpstr>
      <vt:lpstr>Demo</vt:lpstr>
      <vt:lpstr>Almost done…</vt:lpstr>
      <vt:lpstr>Key Takeaways </vt:lpstr>
      <vt:lpstr>For more learning on this topic, visit Learn TV on https://aka.ms/CreateServerlessApps-12 https://aka.ms/AzureSynapseAnalytics-12 https://aka.ms/BuildDataAnalytics-12 https://aka.ms/ArchitectMessageBroker-12   </vt:lpstr>
      <vt:lpstr>Join our community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Azure’s Cloud Platform Building serverless applications</dc:title>
  <dc:creator>Eldert Grootenboer</dc:creator>
  <cp:lastModifiedBy>Eldert Grootenboer</cp:lastModifiedBy>
  <cp:revision>1</cp:revision>
  <dcterms:created xsi:type="dcterms:W3CDTF">2020-06-03T10:57:38Z</dcterms:created>
  <dcterms:modified xsi:type="dcterms:W3CDTF">2021-04-21T08:35:34Z</dcterms:modified>
</cp:coreProperties>
</file>